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3" r:id="rId4"/>
  </p:sldMasterIdLst>
  <p:notesMasterIdLst>
    <p:notesMasterId r:id="rId29"/>
  </p:notesMasterIdLst>
  <p:handoutMasterIdLst>
    <p:handoutMasterId r:id="rId30"/>
  </p:handoutMasterIdLst>
  <p:sldIdLst>
    <p:sldId id="289" r:id="rId5"/>
    <p:sldId id="390" r:id="rId6"/>
    <p:sldId id="375" r:id="rId7"/>
    <p:sldId id="373" r:id="rId8"/>
    <p:sldId id="376" r:id="rId9"/>
    <p:sldId id="374" r:id="rId10"/>
    <p:sldId id="369" r:id="rId11"/>
    <p:sldId id="378" r:id="rId12"/>
    <p:sldId id="371" r:id="rId13"/>
    <p:sldId id="372" r:id="rId14"/>
    <p:sldId id="386" r:id="rId15"/>
    <p:sldId id="377" r:id="rId16"/>
    <p:sldId id="379" r:id="rId17"/>
    <p:sldId id="380" r:id="rId18"/>
    <p:sldId id="381" r:id="rId19"/>
    <p:sldId id="391" r:id="rId20"/>
    <p:sldId id="392" r:id="rId21"/>
    <p:sldId id="382" r:id="rId22"/>
    <p:sldId id="383" r:id="rId23"/>
    <p:sldId id="384" r:id="rId24"/>
    <p:sldId id="387" r:id="rId25"/>
    <p:sldId id="385" r:id="rId26"/>
    <p:sldId id="393" r:id="rId27"/>
    <p:sldId id="35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8" d="100"/>
          <a:sy n="78" d="100"/>
        </p:scale>
        <p:origin x="878"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89" d="100"/>
          <a:sy n="89" d="100"/>
        </p:scale>
        <p:origin x="375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hyperlink" Target="https://wiwi.uni-paderborn.de/dep5/wirtschaftspaedagogik-prof-Beutner" TargetMode="External"/><Relationship Id="rId2" Type="http://schemas.openxmlformats.org/officeDocument/2006/relationships/hyperlink" Target="https://www.erbakan.edu.tr/" TargetMode="External"/><Relationship Id="rId1" Type="http://schemas.openxmlformats.org/officeDocument/2006/relationships/hyperlink" Target="https://www.ktun.edu.tr/" TargetMode="External"/><Relationship Id="rId5" Type="http://schemas.openxmlformats.org/officeDocument/2006/relationships/image" Target="../media/image9.png"/><Relationship Id="rId4" Type="http://schemas.openxmlformats.org/officeDocument/2006/relationships/image" Target="../media/image8.png"/></Relationships>
</file>

<file path=ppt/diagrams/_rels/data2.xml.rels><?xml version="1.0" encoding="UTF-8" standalone="yes"?>
<Relationships xmlns="http://schemas.openxmlformats.org/package/2006/relationships"><Relationship Id="rId3" Type="http://schemas.openxmlformats.org/officeDocument/2006/relationships/hyperlink" Target="https://wiwi.uni-paderborn.de/dep5/wirtschaftspaedagogik-prof-beutner" TargetMode="External"/><Relationship Id="rId2" Type="http://schemas.openxmlformats.org/officeDocument/2006/relationships/hyperlink" Target="https://www.uma.es/" TargetMode="External"/><Relationship Id="rId1" Type="http://schemas.openxmlformats.org/officeDocument/2006/relationships/hyperlink" Target="https://en.uoc.gr/" TargetMode="External"/><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erbakan.edu.tr/" TargetMode="External"/><Relationship Id="rId1" Type="http://schemas.openxmlformats.org/officeDocument/2006/relationships/hyperlink" Target="https://wiwi.uni-paderborn.de/dep5/wirtschaftspaedagogik-prof-Beutner" TargetMode="External"/><Relationship Id="rId5" Type="http://schemas.openxmlformats.org/officeDocument/2006/relationships/image" Target="../media/image9.png"/><Relationship Id="rId4" Type="http://schemas.openxmlformats.org/officeDocument/2006/relationships/hyperlink" Target="https://www.ktun.edu.tr/"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uma.es/" TargetMode="External"/><Relationship Id="rId2" Type="http://schemas.openxmlformats.org/officeDocument/2006/relationships/image" Target="../media/image11.png"/><Relationship Id="rId1" Type="http://schemas.openxmlformats.org/officeDocument/2006/relationships/hyperlink" Target="https://en.uoc.gr/" TargetMode="External"/><Relationship Id="rId4" Type="http://schemas.openxmlformats.org/officeDocument/2006/relationships/hyperlink" Target="https://wiwi.uni-paderborn.de/dep5/wirtschaftspaedagogik-prof-beutner"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EDFCC5-CDE4-4374-833D-BCE246876527}" type="doc">
      <dgm:prSet loTypeId="urn:microsoft.com/office/officeart/2005/8/layout/vList3" loCatId="picture" qsTypeId="urn:microsoft.com/office/officeart/2005/8/quickstyle/simple1" qsCatId="simple" csTypeId="urn:microsoft.com/office/officeart/2005/8/colors/accent1_2" csCatId="accent1" phldr="1"/>
      <dgm:spPr/>
    </dgm:pt>
    <dgm:pt modelId="{8B65AD13-B61B-43AC-99EE-AB2D737A6C97}">
      <dgm:prSet phldrT="[Text]" custT="1">
        <dgm:style>
          <a:lnRef idx="2">
            <a:schemeClr val="accent2"/>
          </a:lnRef>
          <a:fillRef idx="1">
            <a:schemeClr val="lt1"/>
          </a:fillRef>
          <a:effectRef idx="0">
            <a:schemeClr val="accent2"/>
          </a:effectRef>
          <a:fontRef idx="minor">
            <a:schemeClr val="dk1"/>
          </a:fontRef>
        </dgm:style>
      </dgm:prSet>
      <dgm:spPr/>
      <dgm:t>
        <a:bodyPr/>
        <a:lstStyle/>
        <a:p>
          <a:r>
            <a:rPr lang="en-GB" sz="1800" dirty="0"/>
            <a:t>Konya Technik Universität, </a:t>
          </a:r>
          <a:r>
            <a:rPr lang="en-GB" sz="1800" dirty="0" err="1"/>
            <a:t>Türkei</a:t>
          </a:r>
          <a:br>
            <a:rPr lang="en-GB" sz="1800" dirty="0"/>
          </a:br>
          <a:r>
            <a:rPr lang="en-GB" sz="1800" dirty="0">
              <a:hlinkClick xmlns:r="http://schemas.openxmlformats.org/officeDocument/2006/relationships" r:id="rId1"/>
            </a:rPr>
            <a:t>https://www.ktun.edu.tr/</a:t>
          </a:r>
          <a:r>
            <a:rPr lang="en-GB" sz="1800" dirty="0"/>
            <a:t> </a:t>
          </a:r>
        </a:p>
      </dgm:t>
    </dgm:pt>
    <dgm:pt modelId="{4B59A3B6-50A5-4D4E-AA39-F8F1F65AB554}" type="parTrans" cxnId="{EF3404AD-8762-4AD2-89FF-10FCEAA359E1}">
      <dgm:prSet/>
      <dgm:spPr/>
      <dgm:t>
        <a:bodyPr/>
        <a:lstStyle/>
        <a:p>
          <a:endParaRPr lang="en-GB"/>
        </a:p>
      </dgm:t>
    </dgm:pt>
    <dgm:pt modelId="{3738A8AC-B4AD-40BF-99C7-2B55FD787D90}" type="sibTrans" cxnId="{EF3404AD-8762-4AD2-89FF-10FCEAA359E1}">
      <dgm:prSet/>
      <dgm:spPr/>
      <dgm:t>
        <a:bodyPr/>
        <a:lstStyle/>
        <a:p>
          <a:endParaRPr lang="en-GB"/>
        </a:p>
      </dgm:t>
    </dgm:pt>
    <dgm:pt modelId="{D878E5D3-85DC-48B4-8107-A975E5B7E3A3}">
      <dgm:prSet phldrT="[Text]" custT="1">
        <dgm:style>
          <a:lnRef idx="2">
            <a:schemeClr val="accent2"/>
          </a:lnRef>
          <a:fillRef idx="1">
            <a:schemeClr val="lt1"/>
          </a:fillRef>
          <a:effectRef idx="0">
            <a:schemeClr val="accent2"/>
          </a:effectRef>
          <a:fontRef idx="minor">
            <a:schemeClr val="dk1"/>
          </a:fontRef>
        </dgm:style>
      </dgm:prSet>
      <dgm:spPr/>
      <dgm:t>
        <a:bodyPr/>
        <a:lstStyle/>
        <a:p>
          <a:r>
            <a:rPr lang="en-GB" sz="1800" dirty="0"/>
            <a:t>Necmettin Erbakan Universität, </a:t>
          </a:r>
          <a:r>
            <a:rPr lang="en-GB" sz="1800" dirty="0" err="1"/>
            <a:t>Türkei</a:t>
          </a:r>
          <a:br>
            <a:rPr lang="en-GB" sz="1800" dirty="0"/>
          </a:br>
          <a:r>
            <a:rPr lang="en-GB" sz="1800" dirty="0">
              <a:hlinkClick xmlns:r="http://schemas.openxmlformats.org/officeDocument/2006/relationships" r:id="rId2"/>
            </a:rPr>
            <a:t>https://www.erbakan.edu.tr/</a:t>
          </a:r>
          <a:r>
            <a:rPr lang="en-GB" sz="1800" dirty="0"/>
            <a:t> </a:t>
          </a:r>
        </a:p>
      </dgm:t>
    </dgm:pt>
    <dgm:pt modelId="{BCA8EB5B-63C6-482E-B6CB-53A45E4F056A}" type="sibTrans" cxnId="{A755ECFC-3E28-437C-945D-92EF939E94FD}">
      <dgm:prSet/>
      <dgm:spPr/>
      <dgm:t>
        <a:bodyPr/>
        <a:lstStyle/>
        <a:p>
          <a:endParaRPr lang="en-GB"/>
        </a:p>
      </dgm:t>
    </dgm:pt>
    <dgm:pt modelId="{D6ECB337-FA19-4E1D-B717-3794083D1C01}" type="parTrans" cxnId="{A755ECFC-3E28-437C-945D-92EF939E94FD}">
      <dgm:prSet/>
      <dgm:spPr/>
      <dgm:t>
        <a:bodyPr/>
        <a:lstStyle/>
        <a:p>
          <a:endParaRPr lang="en-GB"/>
        </a:p>
      </dgm:t>
    </dgm:pt>
    <dgm:pt modelId="{C37F6538-7564-4ED2-8515-349DDDF9B494}">
      <dgm:prSet phldrT="[Text]" custT="1">
        <dgm:style>
          <a:lnRef idx="2">
            <a:schemeClr val="accent2"/>
          </a:lnRef>
          <a:fillRef idx="1">
            <a:schemeClr val="lt1"/>
          </a:fillRef>
          <a:effectRef idx="0">
            <a:schemeClr val="accent2"/>
          </a:effectRef>
          <a:fontRef idx="minor">
            <a:schemeClr val="dk1"/>
          </a:fontRef>
        </dgm:style>
      </dgm:prSet>
      <dgm:spPr/>
      <dgm:t>
        <a:bodyPr/>
        <a:lstStyle/>
        <a:p>
          <a:r>
            <a:rPr lang="en-GB" sz="1800" dirty="0"/>
            <a:t>Universität Paderborn, Deutschland</a:t>
          </a:r>
          <a:br>
            <a:rPr lang="en-GB" sz="1800" dirty="0"/>
          </a:br>
          <a:r>
            <a:rPr lang="en-GB" sz="1800" dirty="0">
              <a:hlinkClick xmlns:r="http://schemas.openxmlformats.org/officeDocument/2006/relationships" r:id="rId3"/>
            </a:rPr>
            <a:t>https://wiwi.uni-paderborn.de/dep5/wirtschaftspaedagogik-prof-Beutner</a:t>
          </a:r>
          <a:endParaRPr lang="en-GB" sz="1800" dirty="0"/>
        </a:p>
      </dgm:t>
    </dgm:pt>
    <dgm:pt modelId="{7C9C2D59-F82D-408D-A1D1-8599E6071996}" type="parTrans" cxnId="{723DB673-6C71-4F87-9FE1-8D99FECD0116}">
      <dgm:prSet/>
      <dgm:spPr/>
      <dgm:t>
        <a:bodyPr/>
        <a:lstStyle/>
        <a:p>
          <a:endParaRPr lang="de-DE"/>
        </a:p>
      </dgm:t>
    </dgm:pt>
    <dgm:pt modelId="{A6C7A1F8-22DE-43D6-83B4-0E9DB34CCBAE}" type="sibTrans" cxnId="{723DB673-6C71-4F87-9FE1-8D99FECD0116}">
      <dgm:prSet/>
      <dgm:spPr/>
      <dgm:t>
        <a:bodyPr/>
        <a:lstStyle/>
        <a:p>
          <a:endParaRPr lang="de-DE"/>
        </a:p>
      </dgm:t>
    </dgm:pt>
    <dgm:pt modelId="{55461C25-65C3-469C-AEA7-156737E9F06B}" type="pres">
      <dgm:prSet presAssocID="{CDEDFCC5-CDE4-4374-833D-BCE246876527}" presName="linearFlow" presStyleCnt="0">
        <dgm:presLayoutVars>
          <dgm:dir/>
          <dgm:resizeHandles val="exact"/>
        </dgm:presLayoutVars>
      </dgm:prSet>
      <dgm:spPr/>
    </dgm:pt>
    <dgm:pt modelId="{8BFAE74E-0994-491C-92C1-0E76C7654605}" type="pres">
      <dgm:prSet presAssocID="{C37F6538-7564-4ED2-8515-349DDDF9B494}" presName="composite" presStyleCnt="0"/>
      <dgm:spPr/>
    </dgm:pt>
    <dgm:pt modelId="{2B9AB3C7-AD9C-484A-B89E-8D22757854BB}" type="pres">
      <dgm:prSet presAssocID="{C37F6538-7564-4ED2-8515-349DDDF9B494}" presName="imgShp" presStyleLbl="fgImgPlace1" presStyleIdx="0" presStyleCnt="3"/>
      <dgm:spPr/>
    </dgm:pt>
    <dgm:pt modelId="{1B3CF5B6-B582-45B0-B773-3DACCA54530D}" type="pres">
      <dgm:prSet presAssocID="{C37F6538-7564-4ED2-8515-349DDDF9B494}" presName="txShp" presStyleLbl="node1" presStyleIdx="0" presStyleCnt="3">
        <dgm:presLayoutVars>
          <dgm:bulletEnabled val="1"/>
        </dgm:presLayoutVars>
      </dgm:prSet>
      <dgm:spPr/>
    </dgm:pt>
    <dgm:pt modelId="{4F6DE19A-F8FC-4B33-A285-57DB44DF1A86}" type="pres">
      <dgm:prSet presAssocID="{A6C7A1F8-22DE-43D6-83B4-0E9DB34CCBAE}" presName="spacing" presStyleCnt="0"/>
      <dgm:spPr/>
    </dgm:pt>
    <dgm:pt modelId="{FAC6D647-7767-4FBF-8803-A235D0071B4A}" type="pres">
      <dgm:prSet presAssocID="{D878E5D3-85DC-48B4-8107-A975E5B7E3A3}" presName="composite" presStyleCnt="0"/>
      <dgm:spPr/>
    </dgm:pt>
    <dgm:pt modelId="{220506C5-58F1-43CB-BCE1-81CF752DAACF}" type="pres">
      <dgm:prSet presAssocID="{D878E5D3-85DC-48B4-8107-A975E5B7E3A3}" presName="imgShp" presStyleLbl="fgImgPlace1" presStyleIdx="1" presStyleCnt="3"/>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E50D8229-6ED7-4B37-88AA-E8E3CBE9E7B3}" type="pres">
      <dgm:prSet presAssocID="{D878E5D3-85DC-48B4-8107-A975E5B7E3A3}" presName="txShp" presStyleLbl="node1" presStyleIdx="1" presStyleCnt="3">
        <dgm:presLayoutVars>
          <dgm:bulletEnabled val="1"/>
        </dgm:presLayoutVars>
      </dgm:prSet>
      <dgm:spPr/>
    </dgm:pt>
    <dgm:pt modelId="{0F07AB18-BF4F-41EB-B7EA-1616DB929224}" type="pres">
      <dgm:prSet presAssocID="{BCA8EB5B-63C6-482E-B6CB-53A45E4F056A}" presName="spacing" presStyleCnt="0"/>
      <dgm:spPr/>
    </dgm:pt>
    <dgm:pt modelId="{11837BD3-A897-4EE4-A421-585DC365CAB2}" type="pres">
      <dgm:prSet presAssocID="{8B65AD13-B61B-43AC-99EE-AB2D737A6C97}" presName="composite" presStyleCnt="0"/>
      <dgm:spPr/>
    </dgm:pt>
    <dgm:pt modelId="{EB49DA96-238F-4983-8549-CE47A9522B87}" type="pres">
      <dgm:prSet presAssocID="{8B65AD13-B61B-43AC-99EE-AB2D737A6C97}" presName="imgShp"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8000" r="-18000"/>
          </a:stretch>
        </a:blipFill>
      </dgm:spPr>
    </dgm:pt>
    <dgm:pt modelId="{5BCC4E6A-4946-4208-8031-68AD70043E04}" type="pres">
      <dgm:prSet presAssocID="{8B65AD13-B61B-43AC-99EE-AB2D737A6C97}" presName="txShp" presStyleLbl="node1" presStyleIdx="2" presStyleCnt="3">
        <dgm:presLayoutVars>
          <dgm:bulletEnabled val="1"/>
        </dgm:presLayoutVars>
      </dgm:prSet>
      <dgm:spPr/>
    </dgm:pt>
  </dgm:ptLst>
  <dgm:cxnLst>
    <dgm:cxn modelId="{E8FD9E0B-77DF-4F39-9756-2DE4FFF5B910}" type="presOf" srcId="{CDEDFCC5-CDE4-4374-833D-BCE246876527}" destId="{55461C25-65C3-469C-AEA7-156737E9F06B}" srcOrd="0" destOrd="0" presId="urn:microsoft.com/office/officeart/2005/8/layout/vList3"/>
    <dgm:cxn modelId="{723DB673-6C71-4F87-9FE1-8D99FECD0116}" srcId="{CDEDFCC5-CDE4-4374-833D-BCE246876527}" destId="{C37F6538-7564-4ED2-8515-349DDDF9B494}" srcOrd="0" destOrd="0" parTransId="{7C9C2D59-F82D-408D-A1D1-8599E6071996}" sibTransId="{A6C7A1F8-22DE-43D6-83B4-0E9DB34CCBAE}"/>
    <dgm:cxn modelId="{613E9EA2-EDB8-4C48-85BF-F7D9DBB46A63}" type="presOf" srcId="{C37F6538-7564-4ED2-8515-349DDDF9B494}" destId="{1B3CF5B6-B582-45B0-B773-3DACCA54530D}" srcOrd="0" destOrd="0" presId="urn:microsoft.com/office/officeart/2005/8/layout/vList3"/>
    <dgm:cxn modelId="{C8F548A5-8225-432F-9A8D-0CB3F2E1967A}" type="presOf" srcId="{D878E5D3-85DC-48B4-8107-A975E5B7E3A3}" destId="{E50D8229-6ED7-4B37-88AA-E8E3CBE9E7B3}" srcOrd="0" destOrd="0" presId="urn:microsoft.com/office/officeart/2005/8/layout/vList3"/>
    <dgm:cxn modelId="{90D071A9-D000-4720-926F-90ADE7A0789F}" type="presOf" srcId="{8B65AD13-B61B-43AC-99EE-AB2D737A6C97}" destId="{5BCC4E6A-4946-4208-8031-68AD70043E04}" srcOrd="0" destOrd="0" presId="urn:microsoft.com/office/officeart/2005/8/layout/vList3"/>
    <dgm:cxn modelId="{EF3404AD-8762-4AD2-89FF-10FCEAA359E1}" srcId="{CDEDFCC5-CDE4-4374-833D-BCE246876527}" destId="{8B65AD13-B61B-43AC-99EE-AB2D737A6C97}" srcOrd="2" destOrd="0" parTransId="{4B59A3B6-50A5-4D4E-AA39-F8F1F65AB554}" sibTransId="{3738A8AC-B4AD-40BF-99C7-2B55FD787D90}"/>
    <dgm:cxn modelId="{A755ECFC-3E28-437C-945D-92EF939E94FD}" srcId="{CDEDFCC5-CDE4-4374-833D-BCE246876527}" destId="{D878E5D3-85DC-48B4-8107-A975E5B7E3A3}" srcOrd="1" destOrd="0" parTransId="{D6ECB337-FA19-4E1D-B717-3794083D1C01}" sibTransId="{BCA8EB5B-63C6-482E-B6CB-53A45E4F056A}"/>
    <dgm:cxn modelId="{CEA7A0AD-F96E-4197-852D-0F07C8B80E88}" type="presParOf" srcId="{55461C25-65C3-469C-AEA7-156737E9F06B}" destId="{8BFAE74E-0994-491C-92C1-0E76C7654605}" srcOrd="0" destOrd="0" presId="urn:microsoft.com/office/officeart/2005/8/layout/vList3"/>
    <dgm:cxn modelId="{B28F1AC6-FAF1-4C8B-BCE7-606E00DBB594}" type="presParOf" srcId="{8BFAE74E-0994-491C-92C1-0E76C7654605}" destId="{2B9AB3C7-AD9C-484A-B89E-8D22757854BB}" srcOrd="0" destOrd="0" presId="urn:microsoft.com/office/officeart/2005/8/layout/vList3"/>
    <dgm:cxn modelId="{8A05EC3F-298E-4348-998A-E346675CCF1D}" type="presParOf" srcId="{8BFAE74E-0994-491C-92C1-0E76C7654605}" destId="{1B3CF5B6-B582-45B0-B773-3DACCA54530D}" srcOrd="1" destOrd="0" presId="urn:microsoft.com/office/officeart/2005/8/layout/vList3"/>
    <dgm:cxn modelId="{604FF9D0-4AE7-44A9-B44D-1683301333BC}" type="presParOf" srcId="{55461C25-65C3-469C-AEA7-156737E9F06B}" destId="{4F6DE19A-F8FC-4B33-A285-57DB44DF1A86}" srcOrd="1" destOrd="0" presId="urn:microsoft.com/office/officeart/2005/8/layout/vList3"/>
    <dgm:cxn modelId="{61F3E896-7B95-4A33-A996-BD7F39E96695}" type="presParOf" srcId="{55461C25-65C3-469C-AEA7-156737E9F06B}" destId="{FAC6D647-7767-4FBF-8803-A235D0071B4A}" srcOrd="2" destOrd="0" presId="urn:microsoft.com/office/officeart/2005/8/layout/vList3"/>
    <dgm:cxn modelId="{39801CE4-8AB4-4F5F-98A8-78618265809C}" type="presParOf" srcId="{FAC6D647-7767-4FBF-8803-A235D0071B4A}" destId="{220506C5-58F1-43CB-BCE1-81CF752DAACF}" srcOrd="0" destOrd="0" presId="urn:microsoft.com/office/officeart/2005/8/layout/vList3"/>
    <dgm:cxn modelId="{4ECAB245-6B34-4708-AF97-DB6194771BA8}" type="presParOf" srcId="{FAC6D647-7767-4FBF-8803-A235D0071B4A}" destId="{E50D8229-6ED7-4B37-88AA-E8E3CBE9E7B3}" srcOrd="1" destOrd="0" presId="urn:microsoft.com/office/officeart/2005/8/layout/vList3"/>
    <dgm:cxn modelId="{48CD36DA-BEE9-453D-8C2B-914329541DE3}" type="presParOf" srcId="{55461C25-65C3-469C-AEA7-156737E9F06B}" destId="{0F07AB18-BF4F-41EB-B7EA-1616DB929224}" srcOrd="3" destOrd="0" presId="urn:microsoft.com/office/officeart/2005/8/layout/vList3"/>
    <dgm:cxn modelId="{E2E314DD-EAC9-47FA-A5C3-EB3CB912E8B1}" type="presParOf" srcId="{55461C25-65C3-469C-AEA7-156737E9F06B}" destId="{11837BD3-A897-4EE4-A421-585DC365CAB2}" srcOrd="4" destOrd="0" presId="urn:microsoft.com/office/officeart/2005/8/layout/vList3"/>
    <dgm:cxn modelId="{0082C4B5-AFC6-4124-9D44-1638B7E49A76}" type="presParOf" srcId="{11837BD3-A897-4EE4-A421-585DC365CAB2}" destId="{EB49DA96-238F-4983-8549-CE47A9522B87}" srcOrd="0" destOrd="0" presId="urn:microsoft.com/office/officeart/2005/8/layout/vList3"/>
    <dgm:cxn modelId="{1833933F-F47C-43CE-AAEA-689C9C2D36A0}" type="presParOf" srcId="{11837BD3-A897-4EE4-A421-585DC365CAB2}" destId="{5BCC4E6A-4946-4208-8031-68AD70043E0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EDFCC5-CDE4-4374-833D-BCE246876527}" type="doc">
      <dgm:prSet loTypeId="urn:microsoft.com/office/officeart/2005/8/layout/vList3" loCatId="picture" qsTypeId="urn:microsoft.com/office/officeart/2005/8/quickstyle/simple1" qsCatId="simple" csTypeId="urn:microsoft.com/office/officeart/2005/8/colors/accent1_2" csCatId="accent1" phldr="1"/>
      <dgm:spPr/>
    </dgm:pt>
    <dgm:pt modelId="{D878E5D3-85DC-48B4-8107-A975E5B7E3A3}">
      <dgm:prSet phldrT="[Text]" custT="1">
        <dgm:style>
          <a:lnRef idx="2">
            <a:schemeClr val="accent2"/>
          </a:lnRef>
          <a:fillRef idx="1">
            <a:schemeClr val="lt1"/>
          </a:fillRef>
          <a:effectRef idx="0">
            <a:schemeClr val="accent2"/>
          </a:effectRef>
          <a:fontRef idx="minor">
            <a:schemeClr val="dk1"/>
          </a:fontRef>
        </dgm:style>
      </dgm:prSet>
      <dgm:spPr/>
      <dgm:t>
        <a:bodyPr/>
        <a:lstStyle/>
        <a:p>
          <a:r>
            <a:rPr lang="en-GB" sz="1800" dirty="0"/>
            <a:t>Universität </a:t>
          </a:r>
          <a:r>
            <a:rPr lang="en-GB" sz="1800" dirty="0" err="1"/>
            <a:t>Kreta</a:t>
          </a:r>
          <a:r>
            <a:rPr lang="en-GB" sz="1800" dirty="0"/>
            <a:t>, </a:t>
          </a:r>
          <a:r>
            <a:rPr lang="en-GB" sz="1800" dirty="0" err="1"/>
            <a:t>Griechenland</a:t>
          </a:r>
          <a:br>
            <a:rPr lang="en-GB" sz="1800" dirty="0"/>
          </a:br>
          <a:r>
            <a:rPr lang="en-GB" sz="1800" dirty="0">
              <a:hlinkClick xmlns:r="http://schemas.openxmlformats.org/officeDocument/2006/relationships" r:id="rId1"/>
            </a:rPr>
            <a:t>https://en.uoc.gr/</a:t>
          </a:r>
          <a:r>
            <a:rPr lang="en-GB" sz="1800" dirty="0"/>
            <a:t> </a:t>
          </a:r>
        </a:p>
      </dgm:t>
    </dgm:pt>
    <dgm:pt modelId="{D6ECB337-FA19-4E1D-B717-3794083D1C01}" type="parTrans" cxnId="{A755ECFC-3E28-437C-945D-92EF939E94FD}">
      <dgm:prSet/>
      <dgm:spPr/>
      <dgm:t>
        <a:bodyPr/>
        <a:lstStyle/>
        <a:p>
          <a:endParaRPr lang="en-GB"/>
        </a:p>
      </dgm:t>
    </dgm:pt>
    <dgm:pt modelId="{BCA8EB5B-63C6-482E-B6CB-53A45E4F056A}" type="sibTrans" cxnId="{A755ECFC-3E28-437C-945D-92EF939E94FD}">
      <dgm:prSet/>
      <dgm:spPr/>
      <dgm:t>
        <a:bodyPr/>
        <a:lstStyle/>
        <a:p>
          <a:endParaRPr lang="en-GB"/>
        </a:p>
      </dgm:t>
    </dgm:pt>
    <dgm:pt modelId="{8B65AD13-B61B-43AC-99EE-AB2D737A6C97}">
      <dgm:prSet phldrT="[Text]" custT="1">
        <dgm:style>
          <a:lnRef idx="2">
            <a:schemeClr val="accent2"/>
          </a:lnRef>
          <a:fillRef idx="1">
            <a:schemeClr val="lt1"/>
          </a:fillRef>
          <a:effectRef idx="0">
            <a:schemeClr val="accent2"/>
          </a:effectRef>
          <a:fontRef idx="minor">
            <a:schemeClr val="dk1"/>
          </a:fontRef>
        </dgm:style>
      </dgm:prSet>
      <dgm:spPr/>
      <dgm:t>
        <a:bodyPr/>
        <a:lstStyle/>
        <a:p>
          <a:r>
            <a:rPr lang="en-GB" sz="1800" dirty="0"/>
            <a:t>Universität Malaga, </a:t>
          </a:r>
          <a:r>
            <a:rPr lang="en-GB" sz="1800" dirty="0" err="1"/>
            <a:t>Spanien</a:t>
          </a:r>
          <a:br>
            <a:rPr lang="en-GB" sz="1800" dirty="0"/>
          </a:br>
          <a:r>
            <a:rPr lang="en-GB" sz="1800" dirty="0">
              <a:hlinkClick xmlns:r="http://schemas.openxmlformats.org/officeDocument/2006/relationships" r:id="rId2"/>
            </a:rPr>
            <a:t>https://www.uma.es</a:t>
          </a:r>
          <a:r>
            <a:rPr lang="en-GB" sz="1800" dirty="0"/>
            <a:t> </a:t>
          </a:r>
        </a:p>
      </dgm:t>
    </dgm:pt>
    <dgm:pt modelId="{4B59A3B6-50A5-4D4E-AA39-F8F1F65AB554}" type="parTrans" cxnId="{EF3404AD-8762-4AD2-89FF-10FCEAA359E1}">
      <dgm:prSet/>
      <dgm:spPr/>
      <dgm:t>
        <a:bodyPr/>
        <a:lstStyle/>
        <a:p>
          <a:endParaRPr lang="en-GB"/>
        </a:p>
      </dgm:t>
    </dgm:pt>
    <dgm:pt modelId="{3738A8AC-B4AD-40BF-99C7-2B55FD787D90}" type="sibTrans" cxnId="{EF3404AD-8762-4AD2-89FF-10FCEAA359E1}">
      <dgm:prSet/>
      <dgm:spPr/>
      <dgm:t>
        <a:bodyPr/>
        <a:lstStyle/>
        <a:p>
          <a:endParaRPr lang="en-GB"/>
        </a:p>
      </dgm:t>
    </dgm:pt>
    <dgm:pt modelId="{ED610D57-F493-4E00-829A-4FF3724AF880}">
      <dgm:prSet phldrT="[Text]" custT="1">
        <dgm:style>
          <a:lnRef idx="2">
            <a:schemeClr val="accent2"/>
          </a:lnRef>
          <a:fillRef idx="1">
            <a:schemeClr val="lt1"/>
          </a:fillRef>
          <a:effectRef idx="0">
            <a:schemeClr val="accent2"/>
          </a:effectRef>
          <a:fontRef idx="minor">
            <a:schemeClr val="dk1"/>
          </a:fontRef>
        </dgm:style>
      </dgm:prSet>
      <dgm:spPr/>
      <dgm:t>
        <a:bodyPr/>
        <a:lstStyle/>
        <a:p>
          <a:r>
            <a:rPr lang="en-GB" sz="1800" dirty="0"/>
            <a:t>Western Balkan Institute, </a:t>
          </a:r>
          <a:r>
            <a:rPr lang="en-GB" sz="1800" dirty="0" err="1"/>
            <a:t>Serbien</a:t>
          </a:r>
          <a:br>
            <a:rPr lang="en-GB" sz="1800" dirty="0"/>
          </a:br>
          <a:r>
            <a:rPr lang="en-GB" sz="1800" dirty="0">
              <a:hlinkClick xmlns:r="http://schemas.openxmlformats.org/officeDocument/2006/relationships" r:id="rId3"/>
            </a:rPr>
            <a:t>http://www.wb-institute.org/</a:t>
          </a:r>
          <a:endParaRPr lang="en-GB" sz="1800" dirty="0"/>
        </a:p>
      </dgm:t>
    </dgm:pt>
    <dgm:pt modelId="{88C1E958-470C-4A4F-AB0B-BF382B7BF09D}" type="parTrans" cxnId="{D3F5B1DB-D058-4BD3-AE98-F159B15C34DD}">
      <dgm:prSet/>
      <dgm:spPr/>
      <dgm:t>
        <a:bodyPr/>
        <a:lstStyle/>
        <a:p>
          <a:endParaRPr lang="en-GB"/>
        </a:p>
      </dgm:t>
    </dgm:pt>
    <dgm:pt modelId="{EFEF5356-750E-42DB-AB82-4CE16AEA91E0}" type="sibTrans" cxnId="{D3F5B1DB-D058-4BD3-AE98-F159B15C34DD}">
      <dgm:prSet/>
      <dgm:spPr/>
      <dgm:t>
        <a:bodyPr/>
        <a:lstStyle/>
        <a:p>
          <a:endParaRPr lang="en-GB"/>
        </a:p>
      </dgm:t>
    </dgm:pt>
    <dgm:pt modelId="{55461C25-65C3-469C-AEA7-156737E9F06B}" type="pres">
      <dgm:prSet presAssocID="{CDEDFCC5-CDE4-4374-833D-BCE246876527}" presName="linearFlow" presStyleCnt="0">
        <dgm:presLayoutVars>
          <dgm:dir/>
          <dgm:resizeHandles val="exact"/>
        </dgm:presLayoutVars>
      </dgm:prSet>
      <dgm:spPr/>
    </dgm:pt>
    <dgm:pt modelId="{FAC6D647-7767-4FBF-8803-A235D0071B4A}" type="pres">
      <dgm:prSet presAssocID="{D878E5D3-85DC-48B4-8107-A975E5B7E3A3}" presName="composite" presStyleCnt="0"/>
      <dgm:spPr/>
    </dgm:pt>
    <dgm:pt modelId="{220506C5-58F1-43CB-BCE1-81CF752DAACF}" type="pres">
      <dgm:prSet presAssocID="{D878E5D3-85DC-48B4-8107-A975E5B7E3A3}" presName="imgShp" presStyleLbl="fgImgPlace1" presStyleIdx="0" presStyleCnt="3"/>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E50D8229-6ED7-4B37-88AA-E8E3CBE9E7B3}" type="pres">
      <dgm:prSet presAssocID="{D878E5D3-85DC-48B4-8107-A975E5B7E3A3}" presName="txShp" presStyleLbl="node1" presStyleIdx="0" presStyleCnt="3">
        <dgm:presLayoutVars>
          <dgm:bulletEnabled val="1"/>
        </dgm:presLayoutVars>
      </dgm:prSet>
      <dgm:spPr/>
    </dgm:pt>
    <dgm:pt modelId="{0F07AB18-BF4F-41EB-B7EA-1616DB929224}" type="pres">
      <dgm:prSet presAssocID="{BCA8EB5B-63C6-482E-B6CB-53A45E4F056A}" presName="spacing" presStyleCnt="0"/>
      <dgm:spPr/>
    </dgm:pt>
    <dgm:pt modelId="{11837BD3-A897-4EE4-A421-585DC365CAB2}" type="pres">
      <dgm:prSet presAssocID="{8B65AD13-B61B-43AC-99EE-AB2D737A6C97}" presName="composite" presStyleCnt="0"/>
      <dgm:spPr/>
    </dgm:pt>
    <dgm:pt modelId="{EB49DA96-238F-4983-8549-CE47A9522B87}" type="pres">
      <dgm:prSet presAssocID="{8B65AD13-B61B-43AC-99EE-AB2D737A6C97}" presName="imgShp" presStyleLbl="fgImgPlace1" presStyleIdx="1" presStyleCnt="3"/>
      <dgm:spPr/>
    </dgm:pt>
    <dgm:pt modelId="{5BCC4E6A-4946-4208-8031-68AD70043E04}" type="pres">
      <dgm:prSet presAssocID="{8B65AD13-B61B-43AC-99EE-AB2D737A6C97}" presName="txShp" presStyleLbl="node1" presStyleIdx="1" presStyleCnt="3">
        <dgm:presLayoutVars>
          <dgm:bulletEnabled val="1"/>
        </dgm:presLayoutVars>
      </dgm:prSet>
      <dgm:spPr/>
    </dgm:pt>
    <dgm:pt modelId="{5FDFA65A-DFC0-44F1-96A2-9C9D94109120}" type="pres">
      <dgm:prSet presAssocID="{3738A8AC-B4AD-40BF-99C7-2B55FD787D90}" presName="spacing" presStyleCnt="0"/>
      <dgm:spPr/>
    </dgm:pt>
    <dgm:pt modelId="{A0E841AC-2295-48FE-BF32-29A38114344C}" type="pres">
      <dgm:prSet presAssocID="{ED610D57-F493-4E00-829A-4FF3724AF880}" presName="composite" presStyleCnt="0"/>
      <dgm:spPr/>
    </dgm:pt>
    <dgm:pt modelId="{C5477581-5E94-4808-ACAE-2F97881A15AA}" type="pres">
      <dgm:prSet presAssocID="{ED610D57-F493-4E00-829A-4FF3724AF880}" presName="imgShp" presStyleLbl="fgImgPlace1" presStyleIdx="2" presStyleCnt="3"/>
      <dgm:spPr/>
    </dgm:pt>
    <dgm:pt modelId="{9ABEB8DD-F4B1-489F-A6F3-EB423BAA24B1}" type="pres">
      <dgm:prSet presAssocID="{ED610D57-F493-4E00-829A-4FF3724AF880}" presName="txShp" presStyleLbl="node1" presStyleIdx="2" presStyleCnt="3">
        <dgm:presLayoutVars>
          <dgm:bulletEnabled val="1"/>
        </dgm:presLayoutVars>
      </dgm:prSet>
      <dgm:spPr/>
    </dgm:pt>
  </dgm:ptLst>
  <dgm:cxnLst>
    <dgm:cxn modelId="{E8FD9E0B-77DF-4F39-9756-2DE4FFF5B910}" type="presOf" srcId="{CDEDFCC5-CDE4-4374-833D-BCE246876527}" destId="{55461C25-65C3-469C-AEA7-156737E9F06B}" srcOrd="0" destOrd="0" presId="urn:microsoft.com/office/officeart/2005/8/layout/vList3"/>
    <dgm:cxn modelId="{976C4D1E-F035-4B3A-806B-A9C6D3DE3793}" type="presOf" srcId="{ED610D57-F493-4E00-829A-4FF3724AF880}" destId="{9ABEB8DD-F4B1-489F-A6F3-EB423BAA24B1}" srcOrd="0" destOrd="0" presId="urn:microsoft.com/office/officeart/2005/8/layout/vList3"/>
    <dgm:cxn modelId="{C8F548A5-8225-432F-9A8D-0CB3F2E1967A}" type="presOf" srcId="{D878E5D3-85DC-48B4-8107-A975E5B7E3A3}" destId="{E50D8229-6ED7-4B37-88AA-E8E3CBE9E7B3}" srcOrd="0" destOrd="0" presId="urn:microsoft.com/office/officeart/2005/8/layout/vList3"/>
    <dgm:cxn modelId="{90D071A9-D000-4720-926F-90ADE7A0789F}" type="presOf" srcId="{8B65AD13-B61B-43AC-99EE-AB2D737A6C97}" destId="{5BCC4E6A-4946-4208-8031-68AD70043E04}" srcOrd="0" destOrd="0" presId="urn:microsoft.com/office/officeart/2005/8/layout/vList3"/>
    <dgm:cxn modelId="{EF3404AD-8762-4AD2-89FF-10FCEAA359E1}" srcId="{CDEDFCC5-CDE4-4374-833D-BCE246876527}" destId="{8B65AD13-B61B-43AC-99EE-AB2D737A6C97}" srcOrd="1" destOrd="0" parTransId="{4B59A3B6-50A5-4D4E-AA39-F8F1F65AB554}" sibTransId="{3738A8AC-B4AD-40BF-99C7-2B55FD787D90}"/>
    <dgm:cxn modelId="{D3F5B1DB-D058-4BD3-AE98-F159B15C34DD}" srcId="{CDEDFCC5-CDE4-4374-833D-BCE246876527}" destId="{ED610D57-F493-4E00-829A-4FF3724AF880}" srcOrd="2" destOrd="0" parTransId="{88C1E958-470C-4A4F-AB0B-BF382B7BF09D}" sibTransId="{EFEF5356-750E-42DB-AB82-4CE16AEA91E0}"/>
    <dgm:cxn modelId="{A755ECFC-3E28-437C-945D-92EF939E94FD}" srcId="{CDEDFCC5-CDE4-4374-833D-BCE246876527}" destId="{D878E5D3-85DC-48B4-8107-A975E5B7E3A3}" srcOrd="0" destOrd="0" parTransId="{D6ECB337-FA19-4E1D-B717-3794083D1C01}" sibTransId="{BCA8EB5B-63C6-482E-B6CB-53A45E4F056A}"/>
    <dgm:cxn modelId="{61F3E896-7B95-4A33-A996-BD7F39E96695}" type="presParOf" srcId="{55461C25-65C3-469C-AEA7-156737E9F06B}" destId="{FAC6D647-7767-4FBF-8803-A235D0071B4A}" srcOrd="0" destOrd="0" presId="urn:microsoft.com/office/officeart/2005/8/layout/vList3"/>
    <dgm:cxn modelId="{39801CE4-8AB4-4F5F-98A8-78618265809C}" type="presParOf" srcId="{FAC6D647-7767-4FBF-8803-A235D0071B4A}" destId="{220506C5-58F1-43CB-BCE1-81CF752DAACF}" srcOrd="0" destOrd="0" presId="urn:microsoft.com/office/officeart/2005/8/layout/vList3"/>
    <dgm:cxn modelId="{4ECAB245-6B34-4708-AF97-DB6194771BA8}" type="presParOf" srcId="{FAC6D647-7767-4FBF-8803-A235D0071B4A}" destId="{E50D8229-6ED7-4B37-88AA-E8E3CBE9E7B3}" srcOrd="1" destOrd="0" presId="urn:microsoft.com/office/officeart/2005/8/layout/vList3"/>
    <dgm:cxn modelId="{48CD36DA-BEE9-453D-8C2B-914329541DE3}" type="presParOf" srcId="{55461C25-65C3-469C-AEA7-156737E9F06B}" destId="{0F07AB18-BF4F-41EB-B7EA-1616DB929224}" srcOrd="1" destOrd="0" presId="urn:microsoft.com/office/officeart/2005/8/layout/vList3"/>
    <dgm:cxn modelId="{E2E314DD-EAC9-47FA-A5C3-EB3CB912E8B1}" type="presParOf" srcId="{55461C25-65C3-469C-AEA7-156737E9F06B}" destId="{11837BD3-A897-4EE4-A421-585DC365CAB2}" srcOrd="2" destOrd="0" presId="urn:microsoft.com/office/officeart/2005/8/layout/vList3"/>
    <dgm:cxn modelId="{0082C4B5-AFC6-4124-9D44-1638B7E49A76}" type="presParOf" srcId="{11837BD3-A897-4EE4-A421-585DC365CAB2}" destId="{EB49DA96-238F-4983-8549-CE47A9522B87}" srcOrd="0" destOrd="0" presId="urn:microsoft.com/office/officeart/2005/8/layout/vList3"/>
    <dgm:cxn modelId="{1833933F-F47C-43CE-AAEA-689C9C2D36A0}" type="presParOf" srcId="{11837BD3-A897-4EE4-A421-585DC365CAB2}" destId="{5BCC4E6A-4946-4208-8031-68AD70043E04}" srcOrd="1" destOrd="0" presId="urn:microsoft.com/office/officeart/2005/8/layout/vList3"/>
    <dgm:cxn modelId="{186996BD-3C3F-4AB3-BF77-F07068325B28}" type="presParOf" srcId="{55461C25-65C3-469C-AEA7-156737E9F06B}" destId="{5FDFA65A-DFC0-44F1-96A2-9C9D94109120}" srcOrd="3" destOrd="0" presId="urn:microsoft.com/office/officeart/2005/8/layout/vList3"/>
    <dgm:cxn modelId="{3B11CECD-6FB0-443D-84D5-ABAB20B01CF7}" type="presParOf" srcId="{55461C25-65C3-469C-AEA7-156737E9F06B}" destId="{A0E841AC-2295-48FE-BF32-29A38114344C}" srcOrd="4" destOrd="0" presId="urn:microsoft.com/office/officeart/2005/8/layout/vList3"/>
    <dgm:cxn modelId="{385D3A24-DD61-47ED-B6CE-C84817615B64}" type="presParOf" srcId="{A0E841AC-2295-48FE-BF32-29A38114344C}" destId="{C5477581-5E94-4808-ACAE-2F97881A15AA}" srcOrd="0" destOrd="0" presId="urn:microsoft.com/office/officeart/2005/8/layout/vList3"/>
    <dgm:cxn modelId="{EC8F6921-E363-4E78-8D56-552A3100D2B9}" type="presParOf" srcId="{A0E841AC-2295-48FE-BF32-29A38114344C}" destId="{9ABEB8DD-F4B1-489F-A6F3-EB423BAA24B1}"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096678-F259-40DE-B08C-6186F68E2305}" type="doc">
      <dgm:prSet loTypeId="urn:microsoft.com/office/officeart/2005/8/layout/hProcess9" loCatId="process" qsTypeId="urn:microsoft.com/office/officeart/2005/8/quickstyle/simple1" qsCatId="simple" csTypeId="urn:microsoft.com/office/officeart/2005/8/colors/accent1_2" csCatId="accent1" phldr="1"/>
      <dgm:spPr/>
    </dgm:pt>
    <dgm:pt modelId="{24520DBE-93BD-4F10-91A2-360B5E5D10E2}">
      <dgm:prSet phldrT="[Text]" custT="1"/>
      <dgm:spPr/>
      <dgm:t>
        <a:bodyPr/>
        <a:lstStyle/>
        <a:p>
          <a:pPr>
            <a:buClrTx/>
            <a:buSzTx/>
            <a:buFontTx/>
            <a:buNone/>
          </a:pPr>
          <a:r>
            <a:rPr kumimoji="0" lang="de-DE" altLang="de-DE" sz="1400" b="0" i="0" u="none" strike="noStrike" cap="none" normalizeH="0" baseline="0" dirty="0">
              <a:ln>
                <a:noFill/>
              </a:ln>
              <a:solidFill>
                <a:schemeClr val="bg1"/>
              </a:solidFill>
              <a:effectLst/>
              <a:latin typeface="Arial" panose="020B0604020202020204" pitchFamily="34" charset="0"/>
            </a:rPr>
            <a:t>WP1</a:t>
          </a:r>
          <a:br>
            <a:rPr kumimoji="0" lang="de-DE" altLang="de-DE" sz="1400" b="0" i="0" u="none" strike="noStrike" cap="none" normalizeH="0" baseline="0" dirty="0">
              <a:ln>
                <a:noFill/>
              </a:ln>
              <a:solidFill>
                <a:schemeClr val="bg1"/>
              </a:solidFill>
              <a:effectLst/>
              <a:latin typeface="Arial" panose="020B0604020202020204" pitchFamily="34" charset="0"/>
            </a:rPr>
          </a:br>
          <a:br>
            <a:rPr kumimoji="0" lang="de-DE" altLang="de-DE" sz="1400" b="0" i="0" u="none" strike="noStrike" cap="none" normalizeH="0" baseline="0" dirty="0">
              <a:ln>
                <a:noFill/>
              </a:ln>
              <a:solidFill>
                <a:schemeClr val="bg1"/>
              </a:solidFill>
              <a:effectLst/>
              <a:latin typeface="Arial" panose="020B0604020202020204" pitchFamily="34" charset="0"/>
            </a:rPr>
          </a:br>
          <a:r>
            <a:rPr kumimoji="0" lang="de-DE" altLang="de-DE" sz="1400" b="0" i="0" u="none" strike="noStrike" cap="none" normalizeH="0" baseline="0" dirty="0">
              <a:ln>
                <a:noFill/>
              </a:ln>
              <a:solidFill>
                <a:schemeClr val="bg1"/>
              </a:solidFill>
              <a:effectLst/>
              <a:latin typeface="Arial" panose="020B0604020202020204" pitchFamily="34" charset="0"/>
            </a:rPr>
            <a:t>Project Management</a:t>
          </a:r>
          <a:endParaRPr lang="de-DE" sz="1400" dirty="0">
            <a:solidFill>
              <a:schemeClr val="bg1"/>
            </a:solidFill>
          </a:endParaRPr>
        </a:p>
      </dgm:t>
    </dgm:pt>
    <dgm:pt modelId="{76C798FB-2DA2-4470-82B9-B2A12E870EEF}" type="parTrans" cxnId="{6AA92217-9C6D-4D6D-A81F-D3E5A57BEF70}">
      <dgm:prSet/>
      <dgm:spPr/>
      <dgm:t>
        <a:bodyPr/>
        <a:lstStyle/>
        <a:p>
          <a:endParaRPr lang="de-DE"/>
        </a:p>
      </dgm:t>
    </dgm:pt>
    <dgm:pt modelId="{A88E3F78-3A5C-42AD-A590-E81176DEB473}" type="sibTrans" cxnId="{6AA92217-9C6D-4D6D-A81F-D3E5A57BEF70}">
      <dgm:prSet/>
      <dgm:spPr/>
      <dgm:t>
        <a:bodyPr/>
        <a:lstStyle/>
        <a:p>
          <a:endParaRPr lang="de-DE"/>
        </a:p>
      </dgm:t>
    </dgm:pt>
    <dgm:pt modelId="{843A018C-D926-4C95-A49F-4D7C8FCE78D9}">
      <dgm:prSet phldrT="[Text]" custT="1"/>
      <dgm:spPr/>
      <dgm:t>
        <a:bodyPr/>
        <a:lstStyle/>
        <a:p>
          <a:pPr>
            <a:buClrTx/>
            <a:buSzTx/>
            <a:buFontTx/>
            <a:buNone/>
          </a:pPr>
          <a:r>
            <a:rPr kumimoji="0" lang="de-DE" altLang="de-DE" sz="1400" b="0" i="0" u="none" strike="noStrike" cap="none" normalizeH="0" baseline="0" dirty="0">
              <a:ln>
                <a:noFill/>
              </a:ln>
              <a:solidFill>
                <a:schemeClr val="bg1"/>
              </a:solidFill>
              <a:effectLst/>
              <a:latin typeface="Arial" panose="020B0604020202020204" pitchFamily="34" charset="0"/>
            </a:rPr>
            <a:t>WP2</a:t>
          </a:r>
          <a:br>
            <a:rPr kumimoji="0" lang="de-DE" altLang="de-DE" sz="1400" b="0" i="0" u="none" strike="noStrike" cap="none" normalizeH="0" baseline="0" dirty="0">
              <a:ln>
                <a:noFill/>
              </a:ln>
              <a:solidFill>
                <a:schemeClr val="bg1"/>
              </a:solidFill>
              <a:effectLst/>
              <a:latin typeface="Arial" panose="020B0604020202020204" pitchFamily="34" charset="0"/>
            </a:rPr>
          </a:br>
          <a:br>
            <a:rPr kumimoji="0" lang="de-DE" altLang="de-DE" sz="1400" b="0" i="0" u="none" strike="noStrike" cap="none" normalizeH="0" baseline="0" dirty="0">
              <a:ln>
                <a:noFill/>
              </a:ln>
              <a:solidFill>
                <a:schemeClr val="bg1"/>
              </a:solidFill>
              <a:effectLst/>
              <a:latin typeface="Arial" panose="020B0604020202020204" pitchFamily="34" charset="0"/>
            </a:rPr>
          </a:br>
          <a:r>
            <a:rPr kumimoji="0" lang="de-DE" altLang="de-DE" sz="1400" b="0" i="0" u="none" strike="noStrike" cap="none" normalizeH="0" baseline="0" dirty="0">
              <a:ln>
                <a:noFill/>
              </a:ln>
              <a:solidFill>
                <a:schemeClr val="bg1"/>
              </a:solidFill>
              <a:effectLst/>
              <a:latin typeface="Arial" panose="020B0604020202020204" pitchFamily="34" charset="0"/>
            </a:rPr>
            <a:t>Development </a:t>
          </a:r>
          <a:r>
            <a:rPr kumimoji="0" lang="de-DE" altLang="de-DE" sz="1400" b="0" i="0" u="none" strike="noStrike" cap="none" normalizeH="0" baseline="0" dirty="0" err="1">
              <a:ln>
                <a:noFill/>
              </a:ln>
              <a:solidFill>
                <a:schemeClr val="bg1"/>
              </a:solidFill>
              <a:effectLst/>
              <a:latin typeface="Arial" panose="020B0604020202020204" pitchFamily="34" charset="0"/>
            </a:rPr>
            <a:t>of</a:t>
          </a:r>
          <a:r>
            <a:rPr kumimoji="0" lang="de-DE" altLang="de-DE" sz="1400" b="0" i="0" u="none" strike="noStrike" cap="none" normalizeH="0" baseline="0" dirty="0">
              <a:ln>
                <a:noFill/>
              </a:ln>
              <a:solidFill>
                <a:schemeClr val="bg1"/>
              </a:solidFill>
              <a:effectLst/>
              <a:latin typeface="Arial" panose="020B0604020202020204" pitchFamily="34" charset="0"/>
            </a:rPr>
            <a:t> a 8-week innovative </a:t>
          </a:r>
          <a:r>
            <a:rPr kumimoji="0" lang="de-DE" altLang="de-DE" sz="1400" b="0" i="0" u="none" strike="noStrike" cap="none" normalizeH="0" baseline="0" dirty="0" err="1">
              <a:ln>
                <a:noFill/>
              </a:ln>
              <a:solidFill>
                <a:schemeClr val="bg1"/>
              </a:solidFill>
              <a:effectLst/>
              <a:latin typeface="Arial" panose="020B0604020202020204" pitchFamily="34" charset="0"/>
            </a:rPr>
            <a:t>educational</a:t>
          </a:r>
          <a:r>
            <a:rPr kumimoji="0" lang="de-DE" altLang="de-DE" sz="1400" b="0" i="0" u="none" strike="noStrike" cap="none" normalizeH="0" baseline="0" dirty="0">
              <a:ln>
                <a:noFill/>
              </a:ln>
              <a:solidFill>
                <a:schemeClr val="bg1"/>
              </a:solidFill>
              <a:effectLst/>
              <a:latin typeface="Arial" panose="020B0604020202020204" pitchFamily="34" charset="0"/>
            </a:rPr>
            <a:t> </a:t>
          </a:r>
          <a:r>
            <a:rPr kumimoji="0" lang="de-DE" altLang="de-DE" sz="1400" b="0" i="0" u="none" strike="noStrike" cap="none" normalizeH="0" baseline="0" dirty="0" err="1">
              <a:ln>
                <a:noFill/>
              </a:ln>
              <a:solidFill>
                <a:schemeClr val="bg1"/>
              </a:solidFill>
              <a:effectLst/>
              <a:latin typeface="Arial" panose="020B0604020202020204" pitchFamily="34" charset="0"/>
            </a:rPr>
            <a:t>course</a:t>
          </a:r>
          <a:r>
            <a:rPr kumimoji="0" lang="de-DE" altLang="de-DE" sz="1400" b="0" i="0" u="none" strike="noStrike" cap="none" normalizeH="0" baseline="0" dirty="0">
              <a:ln>
                <a:noFill/>
              </a:ln>
              <a:solidFill>
                <a:schemeClr val="bg1"/>
              </a:solidFill>
              <a:effectLst/>
              <a:latin typeface="Arial" panose="020B0604020202020204" pitchFamily="34" charset="0"/>
            </a:rPr>
            <a:t> design </a:t>
          </a:r>
          <a:r>
            <a:rPr kumimoji="0" lang="de-DE" altLang="de-DE" sz="1400" b="0" i="0" u="none" strike="noStrike" cap="none" normalizeH="0" baseline="0" dirty="0" err="1">
              <a:ln>
                <a:noFill/>
              </a:ln>
              <a:solidFill>
                <a:schemeClr val="bg1"/>
              </a:solidFill>
              <a:effectLst/>
              <a:latin typeface="Arial" panose="020B0604020202020204" pitchFamily="34" charset="0"/>
            </a:rPr>
            <a:t>incorporating</a:t>
          </a:r>
          <a:r>
            <a:rPr kumimoji="0" lang="de-DE" altLang="de-DE" sz="1400" b="0" i="0" u="none" strike="noStrike" cap="none" normalizeH="0" baseline="0" dirty="0">
              <a:ln>
                <a:noFill/>
              </a:ln>
              <a:solidFill>
                <a:schemeClr val="bg1"/>
              </a:solidFill>
              <a:effectLst/>
              <a:latin typeface="Arial" panose="020B0604020202020204" pitchFamily="34" charset="0"/>
            </a:rPr>
            <a:t> digital </a:t>
          </a:r>
          <a:r>
            <a:rPr kumimoji="0" lang="de-DE" altLang="de-DE" sz="1400" b="0" i="0" u="none" strike="noStrike" cap="none" normalizeH="0" baseline="0" dirty="0" err="1">
              <a:ln>
                <a:noFill/>
              </a:ln>
              <a:solidFill>
                <a:schemeClr val="bg1"/>
              </a:solidFill>
              <a:effectLst/>
              <a:latin typeface="Arial" panose="020B0604020202020204" pitchFamily="34" charset="0"/>
            </a:rPr>
            <a:t>storytelling</a:t>
          </a:r>
          <a:r>
            <a:rPr kumimoji="0" lang="de-DE" altLang="de-DE" sz="1400" b="0" i="0" u="none" strike="noStrike" cap="none" normalizeH="0" baseline="0" dirty="0">
              <a:ln>
                <a:noFill/>
              </a:ln>
              <a:solidFill>
                <a:schemeClr val="bg1"/>
              </a:solidFill>
              <a:effectLst/>
              <a:latin typeface="Arial" panose="020B0604020202020204" pitchFamily="34" charset="0"/>
            </a:rPr>
            <a:t>, </a:t>
          </a:r>
          <a:r>
            <a:rPr kumimoji="0" lang="de-DE" altLang="de-DE" sz="1400" b="0" i="0" u="none" strike="noStrike" cap="none" normalizeH="0" baseline="0" dirty="0" err="1">
              <a:ln>
                <a:noFill/>
              </a:ln>
              <a:solidFill>
                <a:schemeClr val="bg1"/>
              </a:solidFill>
              <a:effectLst/>
              <a:latin typeface="Arial" panose="020B0604020202020204" pitchFamily="34" charset="0"/>
            </a:rPr>
            <a:t>language</a:t>
          </a:r>
          <a:r>
            <a:rPr kumimoji="0" lang="de-DE" altLang="de-DE" sz="1400" b="0" i="0" u="none" strike="noStrike" cap="none" normalizeH="0" baseline="0" dirty="0">
              <a:ln>
                <a:noFill/>
              </a:ln>
              <a:solidFill>
                <a:schemeClr val="bg1"/>
              </a:solidFill>
              <a:effectLst/>
              <a:latin typeface="Arial" panose="020B0604020202020204" pitchFamily="34" charset="0"/>
            </a:rPr>
            <a:t> </a:t>
          </a:r>
          <a:r>
            <a:rPr kumimoji="0" lang="de-DE" altLang="de-DE" sz="1400" b="0" i="0" u="none" strike="noStrike" cap="none" normalizeH="0" baseline="0" dirty="0" err="1">
              <a:ln>
                <a:noFill/>
              </a:ln>
              <a:solidFill>
                <a:schemeClr val="bg1"/>
              </a:solidFill>
              <a:effectLst/>
              <a:latin typeface="Arial" panose="020B0604020202020204" pitchFamily="34" charset="0"/>
            </a:rPr>
            <a:t>education</a:t>
          </a:r>
          <a:r>
            <a:rPr kumimoji="0" lang="de-DE" altLang="de-DE" sz="1400" b="0" i="0" u="none" strike="noStrike" cap="none" normalizeH="0" baseline="0" dirty="0">
              <a:ln>
                <a:noFill/>
              </a:ln>
              <a:solidFill>
                <a:schemeClr val="bg1"/>
              </a:solidFill>
              <a:effectLst/>
              <a:latin typeface="Arial" panose="020B0604020202020204" pitchFamily="34" charset="0"/>
            </a:rPr>
            <a:t> and social </a:t>
          </a:r>
          <a:r>
            <a:rPr kumimoji="0" lang="de-DE" altLang="de-DE" sz="1400" b="0" i="0" u="none" strike="noStrike" cap="none" normalizeH="0" baseline="0" dirty="0" err="1">
              <a:ln>
                <a:noFill/>
              </a:ln>
              <a:solidFill>
                <a:schemeClr val="bg1"/>
              </a:solidFill>
              <a:effectLst/>
              <a:latin typeface="Arial" panose="020B0604020202020204" pitchFamily="34" charset="0"/>
            </a:rPr>
            <a:t>integration</a:t>
          </a:r>
          <a:endParaRPr lang="de-DE" sz="1400" dirty="0">
            <a:solidFill>
              <a:schemeClr val="bg1"/>
            </a:solidFill>
          </a:endParaRPr>
        </a:p>
      </dgm:t>
    </dgm:pt>
    <dgm:pt modelId="{8FB000A0-FC5E-40E5-87B3-494E19AD12DB}" type="parTrans" cxnId="{4F82C818-B4FD-4118-A9A4-EA80311C2D8A}">
      <dgm:prSet/>
      <dgm:spPr/>
      <dgm:t>
        <a:bodyPr/>
        <a:lstStyle/>
        <a:p>
          <a:endParaRPr lang="de-DE"/>
        </a:p>
      </dgm:t>
    </dgm:pt>
    <dgm:pt modelId="{7646DD8B-D906-4932-A3D9-DFF21E99F390}" type="sibTrans" cxnId="{4F82C818-B4FD-4118-A9A4-EA80311C2D8A}">
      <dgm:prSet/>
      <dgm:spPr/>
      <dgm:t>
        <a:bodyPr/>
        <a:lstStyle/>
        <a:p>
          <a:endParaRPr lang="de-DE"/>
        </a:p>
      </dgm:t>
    </dgm:pt>
    <dgm:pt modelId="{609A569F-682C-4BA0-A7F6-0218FF412F77}">
      <dgm:prSet phldrT="[Text]" custT="1"/>
      <dgm:spPr/>
      <dgm:t>
        <a:bodyPr/>
        <a:lstStyle/>
        <a:p>
          <a:pPr>
            <a:buClrTx/>
            <a:buSzTx/>
            <a:buFontTx/>
            <a:buNone/>
          </a:pPr>
          <a:r>
            <a:rPr kumimoji="0" lang="de-DE" altLang="de-DE" sz="1400" b="0" i="0" u="none" strike="noStrike" cap="none" normalizeH="0" baseline="0" dirty="0">
              <a:ln>
                <a:noFill/>
              </a:ln>
              <a:solidFill>
                <a:schemeClr val="bg1"/>
              </a:solidFill>
              <a:effectLst/>
              <a:latin typeface="Arial" panose="020B0604020202020204" pitchFamily="34" charset="0"/>
            </a:rPr>
            <a:t>WP3</a:t>
          </a:r>
          <a:br>
            <a:rPr kumimoji="0" lang="de-DE" altLang="de-DE" sz="1400" b="0" i="0" u="none" strike="noStrike" cap="none" normalizeH="0" baseline="0" dirty="0">
              <a:ln>
                <a:noFill/>
              </a:ln>
              <a:solidFill>
                <a:schemeClr val="bg1"/>
              </a:solidFill>
              <a:effectLst/>
              <a:latin typeface="Arial" panose="020B0604020202020204" pitchFamily="34" charset="0"/>
            </a:rPr>
          </a:br>
          <a:br>
            <a:rPr kumimoji="0" lang="de-DE" altLang="de-DE" sz="1400" b="0" i="0" u="none" strike="noStrike" cap="none" normalizeH="0" baseline="0" dirty="0">
              <a:ln>
                <a:noFill/>
              </a:ln>
              <a:solidFill>
                <a:schemeClr val="bg1"/>
              </a:solidFill>
              <a:effectLst/>
              <a:latin typeface="Arial" panose="020B0604020202020204" pitchFamily="34" charset="0"/>
            </a:rPr>
          </a:br>
          <a:r>
            <a:rPr kumimoji="0" lang="de-DE" altLang="de-DE" sz="1400" b="0" i="0" u="none" strike="noStrike" cap="none" normalizeH="0" baseline="0" dirty="0">
              <a:ln>
                <a:noFill/>
              </a:ln>
              <a:solidFill>
                <a:schemeClr val="bg1"/>
              </a:solidFill>
              <a:effectLst/>
              <a:latin typeface="Arial" panose="020B0604020202020204" pitchFamily="34" charset="0"/>
            </a:rPr>
            <a:t>Development </a:t>
          </a:r>
          <a:r>
            <a:rPr kumimoji="0" lang="de-DE" altLang="de-DE" sz="1400" b="0" i="0" u="none" strike="noStrike" cap="none" normalizeH="0" baseline="0" dirty="0" err="1">
              <a:ln>
                <a:noFill/>
              </a:ln>
              <a:solidFill>
                <a:schemeClr val="bg1"/>
              </a:solidFill>
              <a:effectLst/>
              <a:latin typeface="Arial" panose="020B0604020202020204" pitchFamily="34" charset="0"/>
            </a:rPr>
            <a:t>of</a:t>
          </a:r>
          <a:r>
            <a:rPr kumimoji="0" lang="de-DE" altLang="de-DE" sz="1400" b="0" i="0" u="none" strike="noStrike" cap="none" normalizeH="0" baseline="0" dirty="0">
              <a:ln>
                <a:noFill/>
              </a:ln>
              <a:solidFill>
                <a:schemeClr val="bg1"/>
              </a:solidFill>
              <a:effectLst/>
              <a:latin typeface="Arial" panose="020B0604020202020204" pitchFamily="34" charset="0"/>
            </a:rPr>
            <a:t> an 8-module online </a:t>
          </a:r>
          <a:r>
            <a:rPr kumimoji="0" lang="de-DE" altLang="de-DE" sz="1400" b="0" i="0" u="none" strike="noStrike" cap="none" normalizeH="0" baseline="0" dirty="0" err="1">
              <a:ln>
                <a:noFill/>
              </a:ln>
              <a:solidFill>
                <a:schemeClr val="bg1"/>
              </a:solidFill>
              <a:effectLst/>
              <a:latin typeface="Arial" panose="020B0604020202020204" pitchFamily="34" charset="0"/>
            </a:rPr>
            <a:t>course</a:t>
          </a:r>
          <a:r>
            <a:rPr kumimoji="0" lang="de-DE" altLang="de-DE" sz="1400" b="0" i="0" u="none" strike="noStrike" cap="none" normalizeH="0" baseline="0" dirty="0">
              <a:ln>
                <a:noFill/>
              </a:ln>
              <a:solidFill>
                <a:schemeClr val="bg1"/>
              </a:solidFill>
              <a:effectLst/>
              <a:latin typeface="Arial" panose="020B0604020202020204" pitchFamily="34" charset="0"/>
            </a:rPr>
            <a:t> </a:t>
          </a:r>
          <a:r>
            <a:rPr kumimoji="0" lang="de-DE" altLang="de-DE" sz="1400" b="0" i="0" u="none" strike="noStrike" cap="none" normalizeH="0" baseline="0" dirty="0" err="1">
              <a:ln>
                <a:noFill/>
              </a:ln>
              <a:solidFill>
                <a:schemeClr val="bg1"/>
              </a:solidFill>
              <a:effectLst/>
              <a:latin typeface="Arial" panose="020B0604020202020204" pitchFamily="34" charset="0"/>
            </a:rPr>
            <a:t>as</a:t>
          </a:r>
          <a:r>
            <a:rPr kumimoji="0" lang="de-DE" altLang="de-DE" sz="1400" b="0" i="0" u="none" strike="noStrike" cap="none" normalizeH="0" baseline="0" dirty="0">
              <a:ln>
                <a:noFill/>
              </a:ln>
              <a:solidFill>
                <a:schemeClr val="bg1"/>
              </a:solidFill>
              <a:effectLst/>
              <a:latin typeface="Arial" panose="020B0604020202020204" pitchFamily="34" charset="0"/>
            </a:rPr>
            <a:t> a </a:t>
          </a:r>
          <a:r>
            <a:rPr kumimoji="0" lang="de-DE" altLang="de-DE" sz="1400" b="0" i="0" u="none" strike="noStrike" cap="none" normalizeH="0" baseline="0" dirty="0" err="1">
              <a:ln>
                <a:noFill/>
              </a:ln>
              <a:solidFill>
                <a:schemeClr val="bg1"/>
              </a:solidFill>
              <a:effectLst/>
              <a:latin typeface="Arial" panose="020B0604020202020204" pitchFamily="34" charset="0"/>
            </a:rPr>
            <a:t>free</a:t>
          </a:r>
          <a:r>
            <a:rPr kumimoji="0" lang="de-DE" altLang="de-DE" sz="1400" b="0" i="0" u="none" strike="noStrike" cap="none" normalizeH="0" baseline="0" dirty="0">
              <a:ln>
                <a:noFill/>
              </a:ln>
              <a:solidFill>
                <a:schemeClr val="bg1"/>
              </a:solidFill>
              <a:effectLst/>
              <a:latin typeface="Arial" panose="020B0604020202020204" pitchFamily="34" charset="0"/>
            </a:rPr>
            <a:t>, open-source </a:t>
          </a:r>
          <a:r>
            <a:rPr kumimoji="0" lang="de-DE" altLang="de-DE" sz="1400" b="0" i="0" u="none" strike="noStrike" cap="none" normalizeH="0" baseline="0" dirty="0" err="1">
              <a:ln>
                <a:noFill/>
              </a:ln>
              <a:solidFill>
                <a:schemeClr val="bg1"/>
              </a:solidFill>
              <a:effectLst/>
              <a:latin typeface="Arial" panose="020B0604020202020204" pitchFamily="34" charset="0"/>
            </a:rPr>
            <a:t>one</a:t>
          </a:r>
          <a:r>
            <a:rPr kumimoji="0" lang="de-DE" altLang="de-DE" sz="1400" b="0" i="0" u="none" strike="noStrike" cap="none" normalizeH="0" baseline="0" dirty="0">
              <a:ln>
                <a:noFill/>
              </a:ln>
              <a:solidFill>
                <a:schemeClr val="bg1"/>
              </a:solidFill>
              <a:effectLst/>
              <a:latin typeface="Arial" panose="020B0604020202020204" pitchFamily="34" charset="0"/>
            </a:rPr>
            <a:t> (MOOC </a:t>
          </a:r>
          <a:r>
            <a:rPr kumimoji="0" lang="de-DE" altLang="de-DE" sz="1400" b="0" i="0" u="none" strike="noStrike" cap="none" normalizeH="0" baseline="0" dirty="0" err="1">
              <a:ln>
                <a:noFill/>
              </a:ln>
              <a:solidFill>
                <a:schemeClr val="bg1"/>
              </a:solidFill>
              <a:effectLst/>
              <a:latin typeface="Arial" panose="020B0604020202020204" pitchFamily="34" charset="0"/>
            </a:rPr>
            <a:t>or</a:t>
          </a:r>
          <a:r>
            <a:rPr kumimoji="0" lang="de-DE" altLang="de-DE" sz="1400" b="0" i="0" u="none" strike="noStrike" cap="none" normalizeH="0" baseline="0" dirty="0">
              <a:ln>
                <a:noFill/>
              </a:ln>
              <a:solidFill>
                <a:schemeClr val="bg1"/>
              </a:solidFill>
              <a:effectLst/>
              <a:latin typeface="Arial" panose="020B0604020202020204" pitchFamily="34" charset="0"/>
            </a:rPr>
            <a:t> MOODLE)</a:t>
          </a:r>
          <a:endParaRPr lang="de-DE" sz="1400" dirty="0">
            <a:solidFill>
              <a:schemeClr val="bg1"/>
            </a:solidFill>
          </a:endParaRPr>
        </a:p>
      </dgm:t>
    </dgm:pt>
    <dgm:pt modelId="{A5CE78D0-F03F-4710-8969-3988E0E67B0C}" type="parTrans" cxnId="{642C1F76-6864-4B3C-B851-7DE7D62EFCCD}">
      <dgm:prSet/>
      <dgm:spPr/>
      <dgm:t>
        <a:bodyPr/>
        <a:lstStyle/>
        <a:p>
          <a:endParaRPr lang="de-DE"/>
        </a:p>
      </dgm:t>
    </dgm:pt>
    <dgm:pt modelId="{9D047FC1-C3EA-42A7-A50C-697E99E26368}" type="sibTrans" cxnId="{642C1F76-6864-4B3C-B851-7DE7D62EFCCD}">
      <dgm:prSet/>
      <dgm:spPr/>
      <dgm:t>
        <a:bodyPr/>
        <a:lstStyle/>
        <a:p>
          <a:endParaRPr lang="de-DE"/>
        </a:p>
      </dgm:t>
    </dgm:pt>
    <dgm:pt modelId="{0E583714-9F23-4566-A546-19E2F6B96348}">
      <dgm:prSet phldrT="[Text]" custT="1"/>
      <dgm:spPr/>
      <dgm:t>
        <a:bodyPr/>
        <a:lstStyle/>
        <a:p>
          <a:pPr>
            <a:buClrTx/>
            <a:buSzTx/>
            <a:buFontTx/>
            <a:buNone/>
          </a:pPr>
          <a:r>
            <a:rPr kumimoji="0" lang="de-DE" altLang="de-DE" sz="1400" b="0" i="0" u="none" strike="noStrike" cap="none" normalizeH="0" baseline="0" dirty="0">
              <a:ln>
                <a:noFill/>
              </a:ln>
              <a:solidFill>
                <a:schemeClr val="bg1"/>
              </a:solidFill>
              <a:effectLst/>
              <a:latin typeface="Arial" panose="020B0604020202020204" pitchFamily="34" charset="0"/>
            </a:rPr>
            <a:t>WP4</a:t>
          </a:r>
          <a:br>
            <a:rPr kumimoji="0" lang="de-DE" altLang="de-DE" sz="1400" b="0" i="0" u="none" strike="noStrike" cap="none" normalizeH="0" baseline="0" dirty="0">
              <a:ln>
                <a:noFill/>
              </a:ln>
              <a:solidFill>
                <a:schemeClr val="bg1"/>
              </a:solidFill>
              <a:effectLst/>
              <a:latin typeface="Arial" panose="020B0604020202020204" pitchFamily="34" charset="0"/>
            </a:rPr>
          </a:br>
          <a:br>
            <a:rPr kumimoji="0" lang="de-DE" altLang="de-DE" sz="1400" b="0" i="0" u="none" strike="noStrike" cap="none" normalizeH="0" baseline="0" dirty="0">
              <a:ln>
                <a:noFill/>
              </a:ln>
              <a:solidFill>
                <a:schemeClr val="bg1"/>
              </a:solidFill>
              <a:effectLst/>
              <a:latin typeface="Arial" panose="020B0604020202020204" pitchFamily="34" charset="0"/>
            </a:rPr>
          </a:br>
          <a:r>
            <a:rPr kumimoji="0" lang="de-DE" altLang="de-DE" sz="1400" b="0" i="0" u="none" strike="noStrike" cap="none" normalizeH="0" baseline="0" dirty="0">
              <a:ln>
                <a:noFill/>
              </a:ln>
              <a:solidFill>
                <a:schemeClr val="bg1"/>
              </a:solidFill>
              <a:effectLst/>
              <a:latin typeface="Arial" panose="020B0604020202020204" pitchFamily="34" charset="0"/>
            </a:rPr>
            <a:t>Development </a:t>
          </a:r>
          <a:r>
            <a:rPr kumimoji="0" lang="de-DE" altLang="de-DE" sz="1400" b="0" i="0" u="none" strike="noStrike" cap="none" normalizeH="0" baseline="0" dirty="0" err="1">
              <a:ln>
                <a:noFill/>
              </a:ln>
              <a:solidFill>
                <a:schemeClr val="bg1"/>
              </a:solidFill>
              <a:effectLst/>
              <a:latin typeface="Arial" panose="020B0604020202020204" pitchFamily="34" charset="0"/>
            </a:rPr>
            <a:t>of</a:t>
          </a:r>
          <a:r>
            <a:rPr kumimoji="0" lang="de-DE" altLang="de-DE" sz="1400" b="0" i="0" u="none" strike="noStrike" cap="none" normalizeH="0" baseline="0" dirty="0">
              <a:ln>
                <a:noFill/>
              </a:ln>
              <a:solidFill>
                <a:schemeClr val="bg1"/>
              </a:solidFill>
              <a:effectLst/>
              <a:latin typeface="Arial" panose="020B0604020202020204" pitchFamily="34" charset="0"/>
            </a:rPr>
            <a:t> a </a:t>
          </a:r>
          <a:r>
            <a:rPr kumimoji="0" lang="de-DE" altLang="de-DE" sz="1400" b="0" i="0" u="none" strike="noStrike" cap="none" normalizeH="0" baseline="0" dirty="0" err="1">
              <a:ln>
                <a:noFill/>
              </a:ln>
              <a:solidFill>
                <a:schemeClr val="bg1"/>
              </a:solidFill>
              <a:effectLst/>
              <a:latin typeface="Arial" panose="020B0604020202020204" pitchFamily="34" charset="0"/>
            </a:rPr>
            <a:t>language</a:t>
          </a:r>
          <a:r>
            <a:rPr kumimoji="0" lang="de-DE" altLang="de-DE" sz="1400" b="0" i="0" u="none" strike="noStrike" cap="none" normalizeH="0" baseline="0" dirty="0">
              <a:ln>
                <a:noFill/>
              </a:ln>
              <a:solidFill>
                <a:schemeClr val="bg1"/>
              </a:solidFill>
              <a:effectLst/>
              <a:latin typeface="Arial" panose="020B0604020202020204" pitchFamily="34" charset="0"/>
            </a:rPr>
            <a:t> </a:t>
          </a:r>
          <a:r>
            <a:rPr kumimoji="0" lang="de-DE" altLang="de-DE" sz="1400" b="0" i="0" u="none" strike="noStrike" cap="none" normalizeH="0" baseline="0" dirty="0" err="1">
              <a:ln>
                <a:noFill/>
              </a:ln>
              <a:solidFill>
                <a:schemeClr val="bg1"/>
              </a:solidFill>
              <a:effectLst/>
              <a:latin typeface="Arial" panose="020B0604020202020204" pitchFamily="34" charset="0"/>
            </a:rPr>
            <a:t>educators</a:t>
          </a:r>
          <a:r>
            <a:rPr kumimoji="0" lang="de-DE" altLang="de-DE" sz="1400" b="0" i="0" u="none" strike="noStrike" cap="none" normalizeH="0" baseline="0" dirty="0">
              <a:ln>
                <a:noFill/>
              </a:ln>
              <a:solidFill>
                <a:schemeClr val="bg1"/>
              </a:solidFill>
              <a:effectLst/>
              <a:latin typeface="Arial" panose="020B0604020202020204" pitchFamily="34" charset="0"/>
            </a:rPr>
            <a:t>’ </a:t>
          </a:r>
          <a:r>
            <a:rPr kumimoji="0" lang="de-DE" altLang="de-DE" sz="1400" b="0" i="0" u="none" strike="noStrike" cap="none" normalizeH="0" baseline="0" dirty="0" err="1">
              <a:ln>
                <a:noFill/>
              </a:ln>
              <a:solidFill>
                <a:schemeClr val="bg1"/>
              </a:solidFill>
              <a:effectLst/>
              <a:latin typeface="Arial" panose="020B0604020202020204" pitchFamily="34" charset="0"/>
            </a:rPr>
            <a:t>guidebook</a:t>
          </a:r>
          <a:r>
            <a:rPr kumimoji="0" lang="de-DE" altLang="de-DE" sz="1400" b="0" i="0" u="none" strike="noStrike" cap="none" normalizeH="0" baseline="0" dirty="0">
              <a:ln>
                <a:noFill/>
              </a:ln>
              <a:solidFill>
                <a:schemeClr val="bg1"/>
              </a:solidFill>
              <a:effectLst/>
              <a:latin typeface="Arial" panose="020B0604020202020204" pitchFamily="34" charset="0"/>
            </a:rPr>
            <a:t> in </a:t>
          </a:r>
          <a:r>
            <a:rPr kumimoji="0" lang="de-DE" altLang="de-DE" sz="1400" b="0" i="0" u="none" strike="noStrike" cap="none" normalizeH="0" baseline="0" dirty="0" err="1">
              <a:ln>
                <a:noFill/>
              </a:ln>
              <a:solidFill>
                <a:schemeClr val="bg1"/>
              </a:solidFill>
              <a:effectLst/>
              <a:latin typeface="Arial" panose="020B0604020202020204" pitchFamily="34" charset="0"/>
            </a:rPr>
            <a:t>e-book</a:t>
          </a:r>
          <a:r>
            <a:rPr kumimoji="0" lang="de-DE" altLang="de-DE" sz="1400" b="0" i="0" u="none" strike="noStrike" cap="none" normalizeH="0" baseline="0" dirty="0">
              <a:ln>
                <a:noFill/>
              </a:ln>
              <a:solidFill>
                <a:schemeClr val="bg1"/>
              </a:solidFill>
              <a:effectLst/>
              <a:latin typeface="Arial" panose="020B0604020202020204" pitchFamily="34" charset="0"/>
            </a:rPr>
            <a:t> </a:t>
          </a:r>
          <a:r>
            <a:rPr kumimoji="0" lang="de-DE" altLang="de-DE" sz="1400" b="0" i="0" u="none" strike="noStrike" cap="none" normalizeH="0" baseline="0" dirty="0" err="1">
              <a:ln>
                <a:noFill/>
              </a:ln>
              <a:solidFill>
                <a:schemeClr val="bg1"/>
              </a:solidFill>
              <a:effectLst/>
              <a:latin typeface="Arial" panose="020B0604020202020204" pitchFamily="34" charset="0"/>
            </a:rPr>
            <a:t>format</a:t>
          </a:r>
          <a:r>
            <a:rPr kumimoji="0" lang="de-DE" altLang="de-DE" sz="1400" b="0" i="0" u="none" strike="noStrike" cap="none" normalizeH="0" baseline="0" dirty="0">
              <a:ln>
                <a:noFill/>
              </a:ln>
              <a:solidFill>
                <a:schemeClr val="bg1"/>
              </a:solidFill>
              <a:effectLst/>
              <a:latin typeface="Arial" panose="020B0604020202020204" pitchFamily="34" charset="0"/>
            </a:rPr>
            <a:t> in </a:t>
          </a:r>
          <a:r>
            <a:rPr kumimoji="0" lang="de-DE" altLang="de-DE" sz="1400" b="0" i="0" u="none" strike="noStrike" cap="none" normalizeH="0" baseline="0" dirty="0" err="1">
              <a:ln>
                <a:noFill/>
              </a:ln>
              <a:solidFill>
                <a:schemeClr val="bg1"/>
              </a:solidFill>
              <a:effectLst/>
              <a:latin typeface="Arial" panose="020B0604020202020204" pitchFamily="34" charset="0"/>
            </a:rPr>
            <a:t>each</a:t>
          </a:r>
          <a:r>
            <a:rPr kumimoji="0" lang="de-DE" altLang="de-DE" sz="1400" b="0" i="0" u="none" strike="noStrike" cap="none" normalizeH="0" baseline="0" dirty="0">
              <a:ln>
                <a:noFill/>
              </a:ln>
              <a:solidFill>
                <a:schemeClr val="bg1"/>
              </a:solidFill>
              <a:effectLst/>
              <a:latin typeface="Arial" panose="020B0604020202020204" pitchFamily="34" charset="0"/>
            </a:rPr>
            <a:t> </a:t>
          </a:r>
          <a:r>
            <a:rPr kumimoji="0" lang="de-DE" altLang="de-DE" sz="1400" b="0" i="0" u="none" strike="noStrike" cap="none" normalizeH="0" baseline="0" dirty="0" err="1">
              <a:ln>
                <a:noFill/>
              </a:ln>
              <a:solidFill>
                <a:schemeClr val="bg1"/>
              </a:solidFill>
              <a:effectLst/>
              <a:latin typeface="Arial" panose="020B0604020202020204" pitchFamily="34" charset="0"/>
            </a:rPr>
            <a:t>partner’s</a:t>
          </a:r>
          <a:r>
            <a:rPr kumimoji="0" lang="de-DE" altLang="de-DE" sz="1400" b="0" i="0" u="none" strike="noStrike" cap="none" normalizeH="0" baseline="0" dirty="0">
              <a:ln>
                <a:noFill/>
              </a:ln>
              <a:solidFill>
                <a:schemeClr val="bg1"/>
              </a:solidFill>
              <a:effectLst/>
              <a:latin typeface="Arial" panose="020B0604020202020204" pitchFamily="34" charset="0"/>
            </a:rPr>
            <a:t> </a:t>
          </a:r>
          <a:r>
            <a:rPr kumimoji="0" lang="de-DE" altLang="de-DE" sz="1400" b="0" i="0" u="none" strike="noStrike" cap="none" normalizeH="0" baseline="0" dirty="0" err="1">
              <a:ln>
                <a:noFill/>
              </a:ln>
              <a:solidFill>
                <a:schemeClr val="bg1"/>
              </a:solidFill>
              <a:effectLst/>
              <a:latin typeface="Arial" panose="020B0604020202020204" pitchFamily="34" charset="0"/>
            </a:rPr>
            <a:t>language</a:t>
          </a:r>
          <a:endParaRPr lang="de-DE" sz="1400" dirty="0">
            <a:solidFill>
              <a:schemeClr val="bg1"/>
            </a:solidFill>
          </a:endParaRPr>
        </a:p>
      </dgm:t>
    </dgm:pt>
    <dgm:pt modelId="{8240AA05-46A6-41FD-9B1B-86F5C9EDEF83}" type="parTrans" cxnId="{29E932EA-F207-4C4A-BD18-70FEB8757577}">
      <dgm:prSet/>
      <dgm:spPr/>
      <dgm:t>
        <a:bodyPr/>
        <a:lstStyle/>
        <a:p>
          <a:endParaRPr lang="de-DE"/>
        </a:p>
      </dgm:t>
    </dgm:pt>
    <dgm:pt modelId="{5690DCC4-76CC-4B3F-9E0E-4BA2488FCB12}" type="sibTrans" cxnId="{29E932EA-F207-4C4A-BD18-70FEB8757577}">
      <dgm:prSet/>
      <dgm:spPr/>
      <dgm:t>
        <a:bodyPr/>
        <a:lstStyle/>
        <a:p>
          <a:endParaRPr lang="de-DE"/>
        </a:p>
      </dgm:t>
    </dgm:pt>
    <dgm:pt modelId="{DA999EF4-22D9-4E77-A984-92EF2ECD213D}">
      <dgm:prSet phldrT="[Text]" custT="1"/>
      <dgm:spPr/>
      <dgm:t>
        <a:bodyPr/>
        <a:lstStyle/>
        <a:p>
          <a:pPr>
            <a:buClrTx/>
            <a:buSzTx/>
            <a:buFontTx/>
            <a:buNone/>
          </a:pPr>
          <a:r>
            <a:rPr kumimoji="0" lang="de-DE" altLang="de-DE" sz="1400" b="0" i="0" u="none" strike="noStrike" cap="none" normalizeH="0" baseline="0" dirty="0">
              <a:ln>
                <a:noFill/>
              </a:ln>
              <a:solidFill>
                <a:schemeClr val="bg1"/>
              </a:solidFill>
              <a:effectLst/>
              <a:latin typeface="Arial" panose="020B0604020202020204" pitchFamily="34" charset="0"/>
            </a:rPr>
            <a:t>WP5</a:t>
          </a:r>
          <a:br>
            <a:rPr kumimoji="0" lang="de-DE" altLang="de-DE" sz="1400" b="0" i="0" u="none" strike="noStrike" cap="none" normalizeH="0" baseline="0" dirty="0">
              <a:ln>
                <a:noFill/>
              </a:ln>
              <a:solidFill>
                <a:schemeClr val="bg1"/>
              </a:solidFill>
              <a:effectLst/>
              <a:latin typeface="Arial" panose="020B0604020202020204" pitchFamily="34" charset="0"/>
            </a:rPr>
          </a:br>
          <a:br>
            <a:rPr kumimoji="0" lang="de-DE" altLang="de-DE" sz="1400" b="0" i="0" u="none" strike="noStrike" cap="none" normalizeH="0" baseline="0" dirty="0">
              <a:ln>
                <a:noFill/>
              </a:ln>
              <a:solidFill>
                <a:schemeClr val="bg1"/>
              </a:solidFill>
              <a:effectLst/>
              <a:latin typeface="Arial" panose="020B0604020202020204" pitchFamily="34" charset="0"/>
            </a:rPr>
          </a:br>
          <a:r>
            <a:rPr kumimoji="0" lang="de-DE" altLang="de-DE" sz="1400" b="0" i="0" u="none" strike="noStrike" cap="none" normalizeH="0" baseline="0" dirty="0" err="1">
              <a:ln>
                <a:noFill/>
              </a:ln>
              <a:solidFill>
                <a:schemeClr val="bg1"/>
              </a:solidFill>
              <a:effectLst/>
              <a:latin typeface="Arial" panose="020B0604020202020204" pitchFamily="34" charset="0"/>
            </a:rPr>
            <a:t>Developing</a:t>
          </a:r>
          <a:r>
            <a:rPr kumimoji="0" lang="de-DE" altLang="de-DE" sz="1400" b="0" i="0" u="none" strike="noStrike" cap="none" normalizeH="0" baseline="0" dirty="0">
              <a:ln>
                <a:noFill/>
              </a:ln>
              <a:solidFill>
                <a:schemeClr val="bg1"/>
              </a:solidFill>
              <a:effectLst/>
              <a:latin typeface="Arial" panose="020B0604020202020204" pitchFamily="34" charset="0"/>
            </a:rPr>
            <a:t> and Publishing</a:t>
          </a:r>
          <a:endParaRPr lang="de-DE" sz="1400" dirty="0">
            <a:solidFill>
              <a:schemeClr val="bg1"/>
            </a:solidFill>
          </a:endParaRPr>
        </a:p>
      </dgm:t>
    </dgm:pt>
    <dgm:pt modelId="{EC96ECCE-4FA0-43A9-935A-64FE25336B2C}" type="parTrans" cxnId="{9B7FFEDF-B46F-4F4B-97A1-6C672AEB317B}">
      <dgm:prSet/>
      <dgm:spPr/>
      <dgm:t>
        <a:bodyPr/>
        <a:lstStyle/>
        <a:p>
          <a:endParaRPr lang="de-DE"/>
        </a:p>
      </dgm:t>
    </dgm:pt>
    <dgm:pt modelId="{A9858258-0BBD-443B-8FC5-BD9110390B6B}" type="sibTrans" cxnId="{9B7FFEDF-B46F-4F4B-97A1-6C672AEB317B}">
      <dgm:prSet/>
      <dgm:spPr/>
      <dgm:t>
        <a:bodyPr/>
        <a:lstStyle/>
        <a:p>
          <a:endParaRPr lang="de-DE"/>
        </a:p>
      </dgm:t>
    </dgm:pt>
    <dgm:pt modelId="{5EEA3CB9-CA2F-404D-A18F-280EBB107E4C}" type="pres">
      <dgm:prSet presAssocID="{0E096678-F259-40DE-B08C-6186F68E2305}" presName="CompostProcess" presStyleCnt="0">
        <dgm:presLayoutVars>
          <dgm:dir/>
          <dgm:resizeHandles val="exact"/>
        </dgm:presLayoutVars>
      </dgm:prSet>
      <dgm:spPr/>
    </dgm:pt>
    <dgm:pt modelId="{9C8A7200-1BAF-4428-A745-00B105E89939}" type="pres">
      <dgm:prSet presAssocID="{0E096678-F259-40DE-B08C-6186F68E2305}" presName="arrow" presStyleLbl="bgShp" presStyleIdx="0" presStyleCnt="1" custLinFactNeighborX="-942"/>
      <dgm:spPr/>
    </dgm:pt>
    <dgm:pt modelId="{2F213EC4-67EE-4B88-99B3-E62ED6BF0D1B}" type="pres">
      <dgm:prSet presAssocID="{0E096678-F259-40DE-B08C-6186F68E2305}" presName="linearProcess" presStyleCnt="0"/>
      <dgm:spPr/>
    </dgm:pt>
    <dgm:pt modelId="{00BBC60C-CED2-4880-8D83-1A45F12C3174}" type="pres">
      <dgm:prSet presAssocID="{24520DBE-93BD-4F10-91A2-360B5E5D10E2}" presName="textNode" presStyleLbl="node1" presStyleIdx="0" presStyleCnt="5">
        <dgm:presLayoutVars>
          <dgm:bulletEnabled val="1"/>
        </dgm:presLayoutVars>
      </dgm:prSet>
      <dgm:spPr/>
    </dgm:pt>
    <dgm:pt modelId="{09D9FCD9-958A-4CBF-AA1B-A28EA73B638A}" type="pres">
      <dgm:prSet presAssocID="{A88E3F78-3A5C-42AD-A590-E81176DEB473}" presName="sibTrans" presStyleCnt="0"/>
      <dgm:spPr/>
    </dgm:pt>
    <dgm:pt modelId="{3BEEC638-20C3-41B4-A2FD-4804BA14D16D}" type="pres">
      <dgm:prSet presAssocID="{843A018C-D926-4C95-A49F-4D7C8FCE78D9}" presName="textNode" presStyleLbl="node1" presStyleIdx="1" presStyleCnt="5">
        <dgm:presLayoutVars>
          <dgm:bulletEnabled val="1"/>
        </dgm:presLayoutVars>
      </dgm:prSet>
      <dgm:spPr/>
    </dgm:pt>
    <dgm:pt modelId="{7E2727D8-E8C0-44F1-B9E1-AE30B4EC3407}" type="pres">
      <dgm:prSet presAssocID="{7646DD8B-D906-4932-A3D9-DFF21E99F390}" presName="sibTrans" presStyleCnt="0"/>
      <dgm:spPr/>
    </dgm:pt>
    <dgm:pt modelId="{6A37E79F-D7C0-4316-819C-CAF5BA558D41}" type="pres">
      <dgm:prSet presAssocID="{609A569F-682C-4BA0-A7F6-0218FF412F77}" presName="textNode" presStyleLbl="node1" presStyleIdx="2" presStyleCnt="5">
        <dgm:presLayoutVars>
          <dgm:bulletEnabled val="1"/>
        </dgm:presLayoutVars>
      </dgm:prSet>
      <dgm:spPr/>
    </dgm:pt>
    <dgm:pt modelId="{27F7E04C-FD50-4C28-89B1-F424CC7B9A12}" type="pres">
      <dgm:prSet presAssocID="{9D047FC1-C3EA-42A7-A50C-697E99E26368}" presName="sibTrans" presStyleCnt="0"/>
      <dgm:spPr/>
    </dgm:pt>
    <dgm:pt modelId="{C0EBC414-B492-4065-9D9C-052D0E559125}" type="pres">
      <dgm:prSet presAssocID="{0E583714-9F23-4566-A546-19E2F6B96348}" presName="textNode" presStyleLbl="node1" presStyleIdx="3" presStyleCnt="5">
        <dgm:presLayoutVars>
          <dgm:bulletEnabled val="1"/>
        </dgm:presLayoutVars>
      </dgm:prSet>
      <dgm:spPr/>
    </dgm:pt>
    <dgm:pt modelId="{81F9D1EE-E617-4A87-AA44-CE09FBA65F8B}" type="pres">
      <dgm:prSet presAssocID="{5690DCC4-76CC-4B3F-9E0E-4BA2488FCB12}" presName="sibTrans" presStyleCnt="0"/>
      <dgm:spPr/>
    </dgm:pt>
    <dgm:pt modelId="{BDD22244-A240-479A-82C0-6268913D2158}" type="pres">
      <dgm:prSet presAssocID="{DA999EF4-22D9-4E77-A984-92EF2ECD213D}" presName="textNode" presStyleLbl="node1" presStyleIdx="4" presStyleCnt="5">
        <dgm:presLayoutVars>
          <dgm:bulletEnabled val="1"/>
        </dgm:presLayoutVars>
      </dgm:prSet>
      <dgm:spPr/>
    </dgm:pt>
  </dgm:ptLst>
  <dgm:cxnLst>
    <dgm:cxn modelId="{B22B4700-2F4F-4E53-A5B1-77CC731623BD}" type="presOf" srcId="{0E583714-9F23-4566-A546-19E2F6B96348}" destId="{C0EBC414-B492-4065-9D9C-052D0E559125}" srcOrd="0" destOrd="0" presId="urn:microsoft.com/office/officeart/2005/8/layout/hProcess9"/>
    <dgm:cxn modelId="{6AA92217-9C6D-4D6D-A81F-D3E5A57BEF70}" srcId="{0E096678-F259-40DE-B08C-6186F68E2305}" destId="{24520DBE-93BD-4F10-91A2-360B5E5D10E2}" srcOrd="0" destOrd="0" parTransId="{76C798FB-2DA2-4470-82B9-B2A12E870EEF}" sibTransId="{A88E3F78-3A5C-42AD-A590-E81176DEB473}"/>
    <dgm:cxn modelId="{4F82C818-B4FD-4118-A9A4-EA80311C2D8A}" srcId="{0E096678-F259-40DE-B08C-6186F68E2305}" destId="{843A018C-D926-4C95-A49F-4D7C8FCE78D9}" srcOrd="1" destOrd="0" parTransId="{8FB000A0-FC5E-40E5-87B3-494E19AD12DB}" sibTransId="{7646DD8B-D906-4932-A3D9-DFF21E99F390}"/>
    <dgm:cxn modelId="{46092A6D-470C-4C56-A58B-A695F22E8472}" type="presOf" srcId="{0E096678-F259-40DE-B08C-6186F68E2305}" destId="{5EEA3CB9-CA2F-404D-A18F-280EBB107E4C}" srcOrd="0" destOrd="0" presId="urn:microsoft.com/office/officeart/2005/8/layout/hProcess9"/>
    <dgm:cxn modelId="{642C1F76-6864-4B3C-B851-7DE7D62EFCCD}" srcId="{0E096678-F259-40DE-B08C-6186F68E2305}" destId="{609A569F-682C-4BA0-A7F6-0218FF412F77}" srcOrd="2" destOrd="0" parTransId="{A5CE78D0-F03F-4710-8969-3988E0E67B0C}" sibTransId="{9D047FC1-C3EA-42A7-A50C-697E99E26368}"/>
    <dgm:cxn modelId="{641528B9-016C-4BFF-BBEC-1A1B389D278B}" type="presOf" srcId="{DA999EF4-22D9-4E77-A984-92EF2ECD213D}" destId="{BDD22244-A240-479A-82C0-6268913D2158}" srcOrd="0" destOrd="0" presId="urn:microsoft.com/office/officeart/2005/8/layout/hProcess9"/>
    <dgm:cxn modelId="{ED91DEC5-DE66-43CA-9A64-7F42EA89B752}" type="presOf" srcId="{609A569F-682C-4BA0-A7F6-0218FF412F77}" destId="{6A37E79F-D7C0-4316-819C-CAF5BA558D41}" srcOrd="0" destOrd="0" presId="urn:microsoft.com/office/officeart/2005/8/layout/hProcess9"/>
    <dgm:cxn modelId="{9B7FFEDF-B46F-4F4B-97A1-6C672AEB317B}" srcId="{0E096678-F259-40DE-B08C-6186F68E2305}" destId="{DA999EF4-22D9-4E77-A984-92EF2ECD213D}" srcOrd="4" destOrd="0" parTransId="{EC96ECCE-4FA0-43A9-935A-64FE25336B2C}" sibTransId="{A9858258-0BBD-443B-8FC5-BD9110390B6B}"/>
    <dgm:cxn modelId="{29E932EA-F207-4C4A-BD18-70FEB8757577}" srcId="{0E096678-F259-40DE-B08C-6186F68E2305}" destId="{0E583714-9F23-4566-A546-19E2F6B96348}" srcOrd="3" destOrd="0" parTransId="{8240AA05-46A6-41FD-9B1B-86F5C9EDEF83}" sibTransId="{5690DCC4-76CC-4B3F-9E0E-4BA2488FCB12}"/>
    <dgm:cxn modelId="{236665F2-6EDE-4F04-AFAE-B2EF0090123F}" type="presOf" srcId="{24520DBE-93BD-4F10-91A2-360B5E5D10E2}" destId="{00BBC60C-CED2-4880-8D83-1A45F12C3174}" srcOrd="0" destOrd="0" presId="urn:microsoft.com/office/officeart/2005/8/layout/hProcess9"/>
    <dgm:cxn modelId="{3F5126FC-80E3-4116-9E04-FEC986815BF0}" type="presOf" srcId="{843A018C-D926-4C95-A49F-4D7C8FCE78D9}" destId="{3BEEC638-20C3-41B4-A2FD-4804BA14D16D}" srcOrd="0" destOrd="0" presId="urn:microsoft.com/office/officeart/2005/8/layout/hProcess9"/>
    <dgm:cxn modelId="{5DCA8AC8-5440-4FD7-BD34-162E75D84415}" type="presParOf" srcId="{5EEA3CB9-CA2F-404D-A18F-280EBB107E4C}" destId="{9C8A7200-1BAF-4428-A745-00B105E89939}" srcOrd="0" destOrd="0" presId="urn:microsoft.com/office/officeart/2005/8/layout/hProcess9"/>
    <dgm:cxn modelId="{B56FE3CF-B1FA-4909-A80F-9562610FF195}" type="presParOf" srcId="{5EEA3CB9-CA2F-404D-A18F-280EBB107E4C}" destId="{2F213EC4-67EE-4B88-99B3-E62ED6BF0D1B}" srcOrd="1" destOrd="0" presId="urn:microsoft.com/office/officeart/2005/8/layout/hProcess9"/>
    <dgm:cxn modelId="{DC5CCAF2-17D4-46F2-A190-41F3FFE5671C}" type="presParOf" srcId="{2F213EC4-67EE-4B88-99B3-E62ED6BF0D1B}" destId="{00BBC60C-CED2-4880-8D83-1A45F12C3174}" srcOrd="0" destOrd="0" presId="urn:microsoft.com/office/officeart/2005/8/layout/hProcess9"/>
    <dgm:cxn modelId="{396269E4-C497-425D-9267-902A7DBD11A9}" type="presParOf" srcId="{2F213EC4-67EE-4B88-99B3-E62ED6BF0D1B}" destId="{09D9FCD9-958A-4CBF-AA1B-A28EA73B638A}" srcOrd="1" destOrd="0" presId="urn:microsoft.com/office/officeart/2005/8/layout/hProcess9"/>
    <dgm:cxn modelId="{43BE79B0-67BF-4AE6-84F1-9A40DCAC271D}" type="presParOf" srcId="{2F213EC4-67EE-4B88-99B3-E62ED6BF0D1B}" destId="{3BEEC638-20C3-41B4-A2FD-4804BA14D16D}" srcOrd="2" destOrd="0" presId="urn:microsoft.com/office/officeart/2005/8/layout/hProcess9"/>
    <dgm:cxn modelId="{AE8E0FD9-69B9-40F3-B5B1-E1C4D1528CF8}" type="presParOf" srcId="{2F213EC4-67EE-4B88-99B3-E62ED6BF0D1B}" destId="{7E2727D8-E8C0-44F1-B9E1-AE30B4EC3407}" srcOrd="3" destOrd="0" presId="urn:microsoft.com/office/officeart/2005/8/layout/hProcess9"/>
    <dgm:cxn modelId="{95C2CE88-16FB-4B03-93D6-B324A5C4017A}" type="presParOf" srcId="{2F213EC4-67EE-4B88-99B3-E62ED6BF0D1B}" destId="{6A37E79F-D7C0-4316-819C-CAF5BA558D41}" srcOrd="4" destOrd="0" presId="urn:microsoft.com/office/officeart/2005/8/layout/hProcess9"/>
    <dgm:cxn modelId="{2DA12812-1D92-4C12-88DF-C715C700B380}" type="presParOf" srcId="{2F213EC4-67EE-4B88-99B3-E62ED6BF0D1B}" destId="{27F7E04C-FD50-4C28-89B1-F424CC7B9A12}" srcOrd="5" destOrd="0" presId="urn:microsoft.com/office/officeart/2005/8/layout/hProcess9"/>
    <dgm:cxn modelId="{D4A64231-81EB-4D27-81F8-21C586DF0CEE}" type="presParOf" srcId="{2F213EC4-67EE-4B88-99B3-E62ED6BF0D1B}" destId="{C0EBC414-B492-4065-9D9C-052D0E559125}" srcOrd="6" destOrd="0" presId="urn:microsoft.com/office/officeart/2005/8/layout/hProcess9"/>
    <dgm:cxn modelId="{EEF0DF3E-2213-48B6-91BD-2739026BFA72}" type="presParOf" srcId="{2F213EC4-67EE-4B88-99B3-E62ED6BF0D1B}" destId="{81F9D1EE-E617-4A87-AA44-CE09FBA65F8B}" srcOrd="7" destOrd="0" presId="urn:microsoft.com/office/officeart/2005/8/layout/hProcess9"/>
    <dgm:cxn modelId="{DCC45DE7-0612-4C0B-BCAA-4BBC41158823}" type="presParOf" srcId="{2F213EC4-67EE-4B88-99B3-E62ED6BF0D1B}" destId="{BDD22244-A240-479A-82C0-6268913D2158}"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FF7CAD-CFF0-4C44-B1D6-88A4FC43F784}"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de-DE"/>
        </a:p>
      </dgm:t>
    </dgm:pt>
    <dgm:pt modelId="{D4A07DFB-8256-4960-97FE-B938E64D72FC}">
      <dgm:prSet phldrT="[Text]"/>
      <dgm:spPr/>
      <dgm:t>
        <a:bodyPr/>
        <a:lstStyle/>
        <a:p>
          <a:pPr marL="0" lvl="0" defTabSz="844550">
            <a:lnSpc>
              <a:spcPct val="90000"/>
            </a:lnSpc>
            <a:spcBef>
              <a:spcPct val="0"/>
            </a:spcBef>
            <a:spcAft>
              <a:spcPct val="35000"/>
            </a:spcAft>
            <a:buNone/>
          </a:pPr>
          <a:r>
            <a:rPr lang="de-DE" dirty="0"/>
            <a:t>M1</a:t>
          </a:r>
        </a:p>
      </dgm:t>
    </dgm:pt>
    <dgm:pt modelId="{0B2FAF76-B333-4EE5-9D80-A4815D1610CA}" type="parTrans" cxnId="{7F3FF68F-EAF8-443B-950C-C841E1040862}">
      <dgm:prSet/>
      <dgm:spPr/>
      <dgm:t>
        <a:bodyPr/>
        <a:lstStyle/>
        <a:p>
          <a:endParaRPr lang="de-DE"/>
        </a:p>
      </dgm:t>
    </dgm:pt>
    <dgm:pt modelId="{3AAA2930-7E27-442C-9BE9-1ADAB88C1D53}" type="sibTrans" cxnId="{7F3FF68F-EAF8-443B-950C-C841E1040862}">
      <dgm:prSet/>
      <dgm:spPr/>
      <dgm:t>
        <a:bodyPr/>
        <a:lstStyle/>
        <a:p>
          <a:endParaRPr lang="de-DE"/>
        </a:p>
      </dgm:t>
    </dgm:pt>
    <dgm:pt modelId="{1313CF2C-E104-4EB8-8F0A-3BF097E26A97}">
      <dgm:prSet phldrT="[Text]"/>
      <dgm:spPr/>
      <dgm:t>
        <a:bodyPr/>
        <a:lstStyle/>
        <a:p>
          <a:pPr marL="0" lvl="0" defTabSz="755650">
            <a:lnSpc>
              <a:spcPct val="90000"/>
            </a:lnSpc>
            <a:spcBef>
              <a:spcPct val="0"/>
            </a:spcBef>
            <a:spcAft>
              <a:spcPct val="35000"/>
            </a:spcAft>
            <a:buNone/>
          </a:pPr>
          <a:r>
            <a:rPr lang="de-DE" dirty="0"/>
            <a:t>M2</a:t>
          </a:r>
        </a:p>
      </dgm:t>
    </dgm:pt>
    <dgm:pt modelId="{819D663F-FBFD-4649-A2D1-D5B7C69206E7}" type="parTrans" cxnId="{1ACF435A-6574-4991-9D19-4B80B1AF3BA6}">
      <dgm:prSet/>
      <dgm:spPr/>
      <dgm:t>
        <a:bodyPr/>
        <a:lstStyle/>
        <a:p>
          <a:endParaRPr lang="de-DE"/>
        </a:p>
      </dgm:t>
    </dgm:pt>
    <dgm:pt modelId="{E933F4CF-3337-41B3-9FF3-2CE6CC097FB5}" type="sibTrans" cxnId="{1ACF435A-6574-4991-9D19-4B80B1AF3BA6}">
      <dgm:prSet/>
      <dgm:spPr/>
      <dgm:t>
        <a:bodyPr/>
        <a:lstStyle/>
        <a:p>
          <a:endParaRPr lang="de-DE"/>
        </a:p>
      </dgm:t>
    </dgm:pt>
    <dgm:pt modelId="{3D735168-26D3-4860-83CA-1FF60AFEEE90}">
      <dgm:prSet phldrT="[Text]"/>
      <dgm:spPr/>
      <dgm:t>
        <a:bodyPr/>
        <a:lstStyle/>
        <a:p>
          <a:pPr marL="0" lvl="0" defTabSz="844550">
            <a:lnSpc>
              <a:spcPct val="90000"/>
            </a:lnSpc>
            <a:spcBef>
              <a:spcPct val="0"/>
            </a:spcBef>
            <a:spcAft>
              <a:spcPct val="35000"/>
            </a:spcAft>
            <a:buNone/>
          </a:pPr>
          <a:r>
            <a:rPr lang="de-DE" dirty="0"/>
            <a:t>M3</a:t>
          </a:r>
        </a:p>
      </dgm:t>
    </dgm:pt>
    <dgm:pt modelId="{074339BF-FECF-40A4-A03D-DC42CC555F9F}" type="parTrans" cxnId="{CCFA10CF-EDCA-4122-84DE-7A7662FC9878}">
      <dgm:prSet/>
      <dgm:spPr/>
      <dgm:t>
        <a:bodyPr/>
        <a:lstStyle/>
        <a:p>
          <a:endParaRPr lang="de-DE"/>
        </a:p>
      </dgm:t>
    </dgm:pt>
    <dgm:pt modelId="{C2CEF54D-518F-49A2-90BE-4D117A352074}" type="sibTrans" cxnId="{CCFA10CF-EDCA-4122-84DE-7A7662FC9878}">
      <dgm:prSet/>
      <dgm:spPr/>
      <dgm:t>
        <a:bodyPr/>
        <a:lstStyle/>
        <a:p>
          <a:endParaRPr lang="de-DE"/>
        </a:p>
      </dgm:t>
    </dgm:pt>
    <dgm:pt modelId="{B661E430-8DA0-4C50-827A-B4C00F291703}">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dirty="0"/>
            <a:t>Individual Needs Assessment</a:t>
          </a:r>
        </a:p>
        <a:p>
          <a:endParaRPr lang="de-DE" dirty="0"/>
        </a:p>
      </dgm:t>
    </dgm:pt>
    <dgm:pt modelId="{178D24C3-38AF-4BFD-BDD7-FF07DC344C7B}" type="parTrans" cxnId="{07105BA1-BBAB-4C45-BC2D-CD0604FDEBAB}">
      <dgm:prSet/>
      <dgm:spPr/>
      <dgm:t>
        <a:bodyPr/>
        <a:lstStyle/>
        <a:p>
          <a:endParaRPr lang="de-DE"/>
        </a:p>
      </dgm:t>
    </dgm:pt>
    <dgm:pt modelId="{57316382-23F3-4550-867C-A24FB95FD3B5}" type="sibTrans" cxnId="{07105BA1-BBAB-4C45-BC2D-CD0604FDEBAB}">
      <dgm:prSet/>
      <dgm:spPr/>
      <dgm:t>
        <a:bodyPr/>
        <a:lstStyle/>
        <a:p>
          <a:endParaRPr lang="de-DE"/>
        </a:p>
      </dgm:t>
    </dgm:pt>
    <dgm:pt modelId="{E8B5F3F1-715C-436D-B2DC-29C9ADA86983}">
      <dgm:prSet phldrT="[Text]"/>
      <dgm:spPr/>
      <dgm:t>
        <a:bodyPr/>
        <a:lstStyle/>
        <a:p>
          <a:pPr marL="0" lvl="0" defTabSz="844550">
            <a:lnSpc>
              <a:spcPct val="90000"/>
            </a:lnSpc>
            <a:spcBef>
              <a:spcPct val="0"/>
            </a:spcBef>
            <a:spcAft>
              <a:spcPct val="35000"/>
            </a:spcAft>
            <a:buNone/>
          </a:pPr>
          <a:r>
            <a:rPr lang="de-DE" dirty="0"/>
            <a:t>M7</a:t>
          </a:r>
        </a:p>
      </dgm:t>
    </dgm:pt>
    <dgm:pt modelId="{DD304E39-E8D1-4946-A7CB-FBD66CAA7A6F}" type="parTrans" cxnId="{6B2F07B4-F277-48A9-B390-6CC6BBB7C6EA}">
      <dgm:prSet/>
      <dgm:spPr/>
      <dgm:t>
        <a:bodyPr/>
        <a:lstStyle/>
        <a:p>
          <a:endParaRPr lang="de-DE"/>
        </a:p>
      </dgm:t>
    </dgm:pt>
    <dgm:pt modelId="{B400A266-9A94-4765-AE92-38DEDEFE3CC4}" type="sibTrans" cxnId="{6B2F07B4-F277-48A9-B390-6CC6BBB7C6EA}">
      <dgm:prSet/>
      <dgm:spPr/>
      <dgm:t>
        <a:bodyPr/>
        <a:lstStyle/>
        <a:p>
          <a:endParaRPr lang="de-DE"/>
        </a:p>
      </dgm:t>
    </dgm:pt>
    <dgm:pt modelId="{D0E4AF7A-E6A2-40DC-B651-FABAD9B8A41C}">
      <dgm:prSet phldrT="[Text]"/>
      <dgm:spPr/>
      <dgm:t>
        <a:bodyPr/>
        <a:lstStyle/>
        <a:p>
          <a:pPr marL="0" lvl="0" defTabSz="755650">
            <a:lnSpc>
              <a:spcPct val="90000"/>
            </a:lnSpc>
            <a:spcBef>
              <a:spcPct val="0"/>
            </a:spcBef>
            <a:spcAft>
              <a:spcPct val="35000"/>
            </a:spcAft>
            <a:buNone/>
          </a:pPr>
          <a:r>
            <a:rPr lang="de-DE" dirty="0"/>
            <a:t>M4</a:t>
          </a:r>
        </a:p>
      </dgm:t>
    </dgm:pt>
    <dgm:pt modelId="{5717EEE3-6289-439E-856A-EDA6C2F495C5}" type="parTrans" cxnId="{F9948690-AEC6-4F01-85B2-B25704E3B009}">
      <dgm:prSet/>
      <dgm:spPr/>
      <dgm:t>
        <a:bodyPr/>
        <a:lstStyle/>
        <a:p>
          <a:endParaRPr lang="de-DE"/>
        </a:p>
      </dgm:t>
    </dgm:pt>
    <dgm:pt modelId="{3E4902DE-79C0-43B8-86C6-EEF7B19EA0A5}" type="sibTrans" cxnId="{F9948690-AEC6-4F01-85B2-B25704E3B009}">
      <dgm:prSet/>
      <dgm:spPr/>
      <dgm:t>
        <a:bodyPr/>
        <a:lstStyle/>
        <a:p>
          <a:endParaRPr lang="de-DE"/>
        </a:p>
      </dgm:t>
    </dgm:pt>
    <dgm:pt modelId="{6AF472B4-2A20-4325-AB4F-427765A25CA3}">
      <dgm:prSet phldrT="[Text]"/>
      <dgm:spPr/>
      <dgm:t>
        <a:bodyPr/>
        <a:lstStyle/>
        <a:p>
          <a:pPr marL="114300" marR="0" lvl="1" indent="0" defTabSz="577850" eaLnBrk="1" fontAlgn="auto" latinLnBrk="0" hangingPunct="1">
            <a:lnSpc>
              <a:spcPct val="90000"/>
            </a:lnSpc>
            <a:spcBef>
              <a:spcPct val="0"/>
            </a:spcBef>
            <a:spcAft>
              <a:spcPct val="15000"/>
            </a:spcAft>
            <a:buClrTx/>
            <a:buSzTx/>
            <a:buFontTx/>
            <a:buNone/>
            <a:tabLst/>
            <a:defRPr/>
          </a:pPr>
          <a:r>
            <a:rPr lang="de-DE" dirty="0"/>
            <a:t>Creative </a:t>
          </a:r>
          <a:r>
            <a:rPr lang="de-DE" dirty="0" err="1"/>
            <a:t>Thinking</a:t>
          </a:r>
          <a:r>
            <a:rPr lang="de-DE" dirty="0"/>
            <a:t> –</a:t>
          </a:r>
          <a:br>
            <a:rPr lang="de-DE" dirty="0"/>
          </a:br>
          <a:br>
            <a:rPr lang="de-DE" dirty="0"/>
          </a:br>
          <a:r>
            <a:rPr lang="de-DE" dirty="0" err="1"/>
            <a:t>Creating</a:t>
          </a:r>
          <a:r>
            <a:rPr lang="de-DE" dirty="0"/>
            <a:t> </a:t>
          </a:r>
          <a:r>
            <a:rPr lang="de-DE" dirty="0" err="1"/>
            <a:t>Ideas</a:t>
          </a:r>
          <a:r>
            <a:rPr lang="de-DE" dirty="0"/>
            <a:t> and Story Development</a:t>
          </a:r>
        </a:p>
        <a:p>
          <a:pPr marL="114300" lvl="1" indent="0" defTabSz="577850">
            <a:lnSpc>
              <a:spcPct val="90000"/>
            </a:lnSpc>
            <a:spcBef>
              <a:spcPct val="0"/>
            </a:spcBef>
            <a:spcAft>
              <a:spcPct val="15000"/>
            </a:spcAft>
          </a:pPr>
          <a:endParaRPr lang="de-DE" dirty="0"/>
        </a:p>
      </dgm:t>
    </dgm:pt>
    <dgm:pt modelId="{D4F43564-B424-439C-BB81-38B7BE4F2D3D}" type="parTrans" cxnId="{059A18A7-3177-4623-B032-085724D2A1B5}">
      <dgm:prSet/>
      <dgm:spPr/>
      <dgm:t>
        <a:bodyPr/>
        <a:lstStyle/>
        <a:p>
          <a:endParaRPr lang="de-DE"/>
        </a:p>
      </dgm:t>
    </dgm:pt>
    <dgm:pt modelId="{F241E25C-127A-4E60-ADDE-6C7937B41A29}" type="sibTrans" cxnId="{059A18A7-3177-4623-B032-085724D2A1B5}">
      <dgm:prSet/>
      <dgm:spPr/>
      <dgm:t>
        <a:bodyPr/>
        <a:lstStyle/>
        <a:p>
          <a:endParaRPr lang="de-DE"/>
        </a:p>
      </dgm:t>
    </dgm:pt>
    <dgm:pt modelId="{228B3375-1306-4319-B4C1-AD9EBFA94ABB}">
      <dgm:prSet phldrT="[Text]"/>
      <dgm:spPr/>
      <dgm:t>
        <a:bodyPr/>
        <a:lstStyle/>
        <a:p>
          <a:pPr marL="0" lvl="0" defTabSz="755650">
            <a:lnSpc>
              <a:spcPct val="90000"/>
            </a:lnSpc>
            <a:spcBef>
              <a:spcPct val="0"/>
            </a:spcBef>
            <a:spcAft>
              <a:spcPct val="35000"/>
            </a:spcAft>
            <a:buNone/>
          </a:pPr>
          <a:r>
            <a:rPr lang="de-DE"/>
            <a:t>M5</a:t>
          </a:r>
          <a:endParaRPr lang="de-DE" dirty="0"/>
        </a:p>
      </dgm:t>
    </dgm:pt>
    <dgm:pt modelId="{1767D4E4-E4AE-4406-810E-150D32356B5E}" type="parTrans" cxnId="{247FBA21-AE98-4BDD-AECC-74097B5875FE}">
      <dgm:prSet/>
      <dgm:spPr/>
      <dgm:t>
        <a:bodyPr/>
        <a:lstStyle/>
        <a:p>
          <a:endParaRPr lang="de-DE"/>
        </a:p>
      </dgm:t>
    </dgm:pt>
    <dgm:pt modelId="{E9A15066-A76C-4D4C-A15F-F20FF3EE2A32}" type="sibTrans" cxnId="{247FBA21-AE98-4BDD-AECC-74097B5875FE}">
      <dgm:prSet/>
      <dgm:spPr/>
      <dgm:t>
        <a:bodyPr/>
        <a:lstStyle/>
        <a:p>
          <a:endParaRPr lang="de-DE"/>
        </a:p>
      </dgm:t>
    </dgm:pt>
    <dgm:pt modelId="{6FACC73C-B607-463C-9A3A-688A4DB93DD3}">
      <dgm:prSet phldrT="[Text]"/>
      <dgm:spPr/>
      <dgm:t>
        <a:bodyPr/>
        <a:lstStyle/>
        <a:p>
          <a:pPr marL="0" lvl="0" defTabSz="755650">
            <a:lnSpc>
              <a:spcPct val="90000"/>
            </a:lnSpc>
            <a:spcBef>
              <a:spcPct val="0"/>
            </a:spcBef>
            <a:spcAft>
              <a:spcPct val="35000"/>
            </a:spcAft>
            <a:buNone/>
          </a:pPr>
          <a:r>
            <a:rPr lang="de-DE" dirty="0"/>
            <a:t>M6</a:t>
          </a:r>
        </a:p>
      </dgm:t>
    </dgm:pt>
    <dgm:pt modelId="{E4B0F2BA-FD13-43A1-97E5-19EB7E7FF1E5}" type="parTrans" cxnId="{15CB4A93-1DDA-4D49-A450-9BA376DCF107}">
      <dgm:prSet/>
      <dgm:spPr/>
      <dgm:t>
        <a:bodyPr/>
        <a:lstStyle/>
        <a:p>
          <a:endParaRPr lang="de-DE"/>
        </a:p>
      </dgm:t>
    </dgm:pt>
    <dgm:pt modelId="{6519E16E-EA8D-4696-BA63-060189D98E94}" type="sibTrans" cxnId="{15CB4A93-1DDA-4D49-A450-9BA376DCF107}">
      <dgm:prSet/>
      <dgm:spPr/>
      <dgm:t>
        <a:bodyPr/>
        <a:lstStyle/>
        <a:p>
          <a:endParaRPr lang="de-DE"/>
        </a:p>
      </dgm:t>
    </dgm:pt>
    <dgm:pt modelId="{DAE04ED8-76DC-434C-A4FF-8549B57DB913}">
      <dgm:prSet phldrT="[Text]"/>
      <dgm:spPr/>
      <dgm:t>
        <a:bodyPr/>
        <a:lstStyle/>
        <a:p>
          <a:pPr marL="114300" marR="0" lvl="1" indent="0" defTabSz="577850" eaLnBrk="1" fontAlgn="auto" latinLnBrk="0" hangingPunct="1">
            <a:lnSpc>
              <a:spcPct val="90000"/>
            </a:lnSpc>
            <a:spcBef>
              <a:spcPct val="0"/>
            </a:spcBef>
            <a:spcAft>
              <a:spcPct val="15000"/>
            </a:spcAft>
            <a:buClrTx/>
            <a:buSzTx/>
            <a:buFontTx/>
            <a:buNone/>
            <a:tabLst/>
            <a:defRPr/>
          </a:pPr>
          <a:r>
            <a:rPr lang="de-DE" dirty="0" err="1"/>
            <a:t>Creating</a:t>
          </a:r>
          <a:r>
            <a:rPr lang="de-DE" dirty="0"/>
            <a:t> a Story – Elements, </a:t>
          </a:r>
          <a:r>
            <a:rPr lang="de-DE" dirty="0" err="1"/>
            <a:t>Structures</a:t>
          </a:r>
          <a:r>
            <a:rPr lang="de-DE" dirty="0"/>
            <a:t> and Language Learning</a:t>
          </a:r>
        </a:p>
        <a:p>
          <a:pPr marL="114300" lvl="1" indent="0" defTabSz="577850">
            <a:lnSpc>
              <a:spcPct val="90000"/>
            </a:lnSpc>
            <a:spcBef>
              <a:spcPct val="0"/>
            </a:spcBef>
            <a:spcAft>
              <a:spcPct val="15000"/>
            </a:spcAft>
          </a:pPr>
          <a:endParaRPr lang="de-DE" dirty="0"/>
        </a:p>
      </dgm:t>
    </dgm:pt>
    <dgm:pt modelId="{C8E59094-2F9D-4768-A9C3-E9478447F956}" type="parTrans" cxnId="{DF9297E9-9881-480C-9EB7-BC086385B78E}">
      <dgm:prSet/>
      <dgm:spPr/>
      <dgm:t>
        <a:bodyPr/>
        <a:lstStyle/>
        <a:p>
          <a:endParaRPr lang="de-DE"/>
        </a:p>
      </dgm:t>
    </dgm:pt>
    <dgm:pt modelId="{DF073900-B0BA-4808-BFCB-600EBB2134D5}" type="sibTrans" cxnId="{DF9297E9-9881-480C-9EB7-BC086385B78E}">
      <dgm:prSet/>
      <dgm:spPr/>
      <dgm:t>
        <a:bodyPr/>
        <a:lstStyle/>
        <a:p>
          <a:endParaRPr lang="de-DE"/>
        </a:p>
      </dgm:t>
    </dgm:pt>
    <dgm:pt modelId="{FD1A4987-832B-48F6-BDE6-EAE2CFE2D117}">
      <dgm:prSet phldrT="[Text]"/>
      <dgm:spPr/>
      <dgm:t>
        <a:bodyPr/>
        <a:lstStyle/>
        <a:p>
          <a:pPr marL="0" lvl="0" defTabSz="844550">
            <a:lnSpc>
              <a:spcPct val="90000"/>
            </a:lnSpc>
            <a:spcBef>
              <a:spcPct val="0"/>
            </a:spcBef>
            <a:spcAft>
              <a:spcPct val="35000"/>
            </a:spcAft>
            <a:buNone/>
          </a:pPr>
          <a:r>
            <a:rPr lang="de-DE" dirty="0"/>
            <a:t>M8</a:t>
          </a:r>
        </a:p>
      </dgm:t>
    </dgm:pt>
    <dgm:pt modelId="{CD4A9EB2-08D1-46AB-9700-C7BF8A6C4918}" type="parTrans" cxnId="{AFA3C98A-C31D-4702-9CE8-6F9719D6AB85}">
      <dgm:prSet/>
      <dgm:spPr/>
      <dgm:t>
        <a:bodyPr/>
        <a:lstStyle/>
        <a:p>
          <a:endParaRPr lang="de-DE"/>
        </a:p>
      </dgm:t>
    </dgm:pt>
    <dgm:pt modelId="{9D477103-D524-4ADF-BDFA-852C4BDD50FD}" type="sibTrans" cxnId="{AFA3C98A-C31D-4702-9CE8-6F9719D6AB85}">
      <dgm:prSet/>
      <dgm:spPr/>
      <dgm:t>
        <a:bodyPr/>
        <a:lstStyle/>
        <a:p>
          <a:endParaRPr lang="de-DE"/>
        </a:p>
      </dgm:t>
    </dgm:pt>
    <dgm:pt modelId="{C23A2146-59FF-4B1A-B994-A3C0674A1202}">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dirty="0"/>
            <a:t>Technical Resources</a:t>
          </a:r>
          <a:br>
            <a:rPr lang="de-DE" dirty="0"/>
          </a:br>
          <a:r>
            <a:rPr lang="de-DE" dirty="0" err="1"/>
            <a:t>for</a:t>
          </a:r>
          <a:r>
            <a:rPr lang="de-DE" dirty="0"/>
            <a:t> Digital Storytelling</a:t>
          </a:r>
        </a:p>
        <a:p>
          <a:endParaRPr lang="de-DE" dirty="0"/>
        </a:p>
      </dgm:t>
    </dgm:pt>
    <dgm:pt modelId="{46537236-42EE-4BD9-A2D2-2C5608593F5E}" type="parTrans" cxnId="{17982DCA-65F8-4CC6-92E8-21241469589A}">
      <dgm:prSet/>
      <dgm:spPr/>
      <dgm:t>
        <a:bodyPr/>
        <a:lstStyle/>
        <a:p>
          <a:endParaRPr lang="de-DE"/>
        </a:p>
      </dgm:t>
    </dgm:pt>
    <dgm:pt modelId="{C0C9BDBB-8955-4D6C-8A1F-22F483C68848}" type="sibTrans" cxnId="{17982DCA-65F8-4CC6-92E8-21241469589A}">
      <dgm:prSet/>
      <dgm:spPr/>
      <dgm:t>
        <a:bodyPr/>
        <a:lstStyle/>
        <a:p>
          <a:endParaRPr lang="de-DE"/>
        </a:p>
      </dgm:t>
    </dgm:pt>
    <dgm:pt modelId="{BF8500FC-9247-4904-AC99-C0CE0A03243F}">
      <dgm:prSet phldrT="[Text]"/>
      <dgm:spPr/>
      <dgm:t>
        <a:bodyPr/>
        <a:lstStyle/>
        <a:p>
          <a:pPr marL="114300" marR="0" lvl="1" indent="0" defTabSz="666750" eaLnBrk="1" fontAlgn="auto" latinLnBrk="0" hangingPunct="1">
            <a:lnSpc>
              <a:spcPct val="90000"/>
            </a:lnSpc>
            <a:spcBef>
              <a:spcPct val="0"/>
            </a:spcBef>
            <a:spcAft>
              <a:spcPct val="15000"/>
            </a:spcAft>
            <a:buClrTx/>
            <a:buSzTx/>
            <a:buFontTx/>
            <a:buNone/>
            <a:tabLst/>
            <a:defRPr/>
          </a:pPr>
          <a:r>
            <a:rPr lang="de-DE" dirty="0" err="1"/>
            <a:t>Reflecting</a:t>
          </a:r>
          <a:r>
            <a:rPr lang="de-DE" dirty="0"/>
            <a:t> Stories</a:t>
          </a:r>
          <a:br>
            <a:rPr lang="de-DE" dirty="0"/>
          </a:br>
          <a:r>
            <a:rPr lang="de-DE" dirty="0"/>
            <a:t>and Providing Feedback</a:t>
          </a:r>
        </a:p>
        <a:p>
          <a:pPr marL="114300" lvl="1" indent="0" defTabSz="666750">
            <a:lnSpc>
              <a:spcPct val="90000"/>
            </a:lnSpc>
            <a:spcBef>
              <a:spcPct val="0"/>
            </a:spcBef>
            <a:spcAft>
              <a:spcPct val="15000"/>
            </a:spcAft>
          </a:pPr>
          <a:endParaRPr lang="de-DE" dirty="0"/>
        </a:p>
      </dgm:t>
    </dgm:pt>
    <dgm:pt modelId="{74369B8D-C0B9-4E8D-8D5C-E7E776D9A895}" type="parTrans" cxnId="{C9ED03C9-DEF2-4C21-A73C-374317D49A8B}">
      <dgm:prSet/>
      <dgm:spPr/>
      <dgm:t>
        <a:bodyPr/>
        <a:lstStyle/>
        <a:p>
          <a:endParaRPr lang="de-DE"/>
        </a:p>
      </dgm:t>
    </dgm:pt>
    <dgm:pt modelId="{C57F1716-0F31-4D01-8977-BD3826C8419E}" type="sibTrans" cxnId="{C9ED03C9-DEF2-4C21-A73C-374317D49A8B}">
      <dgm:prSet/>
      <dgm:spPr/>
      <dgm:t>
        <a:bodyPr/>
        <a:lstStyle/>
        <a:p>
          <a:endParaRPr lang="de-DE"/>
        </a:p>
      </dgm:t>
    </dgm:pt>
    <dgm:pt modelId="{223BB52E-4AAA-4A88-BD1B-868F80F286AE}">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dirty="0"/>
            <a:t>The Situation </a:t>
          </a:r>
          <a:r>
            <a:rPr lang="de-DE" dirty="0" err="1"/>
            <a:t>of</a:t>
          </a:r>
          <a:r>
            <a:rPr lang="de-DE" dirty="0"/>
            <a:t> an International Student</a:t>
          </a:r>
          <a:br>
            <a:rPr lang="de-DE" dirty="0"/>
          </a:br>
          <a:r>
            <a:rPr lang="de-DE" dirty="0"/>
            <a:t>-</a:t>
          </a:r>
          <a:br>
            <a:rPr lang="de-DE" dirty="0"/>
          </a:br>
          <a:r>
            <a:rPr lang="de-DE" dirty="0"/>
            <a:t>Course </a:t>
          </a:r>
          <a:r>
            <a:rPr lang="de-DE" dirty="0" err="1"/>
            <a:t>Intoduction</a:t>
          </a:r>
          <a:r>
            <a:rPr lang="de-DE" dirty="0"/>
            <a:t> </a:t>
          </a:r>
        </a:p>
        <a:p>
          <a:endParaRPr lang="de-DE" dirty="0"/>
        </a:p>
      </dgm:t>
    </dgm:pt>
    <dgm:pt modelId="{7CBA653A-AA35-4921-976B-D70904B00C8D}" type="sibTrans" cxnId="{F03B37E1-A234-4B19-99AC-8BB0AB6051DC}">
      <dgm:prSet/>
      <dgm:spPr/>
      <dgm:t>
        <a:bodyPr/>
        <a:lstStyle/>
        <a:p>
          <a:endParaRPr lang="de-DE"/>
        </a:p>
      </dgm:t>
    </dgm:pt>
    <dgm:pt modelId="{C8D58BB8-2E73-472B-A378-E32C7EF45045}" type="parTrans" cxnId="{F03B37E1-A234-4B19-99AC-8BB0AB6051DC}">
      <dgm:prSet/>
      <dgm:spPr/>
      <dgm:t>
        <a:bodyPr/>
        <a:lstStyle/>
        <a:p>
          <a:endParaRPr lang="de-DE"/>
        </a:p>
      </dgm:t>
    </dgm:pt>
    <dgm:pt modelId="{0519C1EA-77F0-4E7F-A451-C0831344196C}">
      <dgm:prSet phldrT="[Text]"/>
      <dgm:spPr/>
      <dgm:t>
        <a:bodyPr/>
        <a:lstStyle/>
        <a:p>
          <a:pPr marL="114300" marR="0" lvl="1" indent="0" defTabSz="577850" eaLnBrk="1" fontAlgn="auto" latinLnBrk="0" hangingPunct="1">
            <a:lnSpc>
              <a:spcPct val="90000"/>
            </a:lnSpc>
            <a:spcBef>
              <a:spcPct val="0"/>
            </a:spcBef>
            <a:spcAft>
              <a:spcPct val="15000"/>
            </a:spcAft>
            <a:buClrTx/>
            <a:buSzTx/>
            <a:buFontTx/>
            <a:buNone/>
            <a:tabLst/>
            <a:defRPr/>
          </a:pPr>
          <a:r>
            <a:rPr lang="de-DE" dirty="0" err="1"/>
            <a:t>Intercultural</a:t>
          </a:r>
          <a:br>
            <a:rPr lang="de-DE" dirty="0"/>
          </a:br>
          <a:r>
            <a:rPr lang="de-DE" dirty="0"/>
            <a:t>Learning - </a:t>
          </a:r>
          <a:r>
            <a:rPr lang="de-DE" dirty="0" err="1"/>
            <a:t>Chances</a:t>
          </a:r>
          <a:r>
            <a:rPr lang="de-DE" dirty="0"/>
            <a:t> and </a:t>
          </a:r>
          <a:r>
            <a:rPr lang="de-DE" dirty="0" err="1"/>
            <a:t>challenges</a:t>
          </a:r>
          <a:r>
            <a:rPr lang="de-DE" dirty="0"/>
            <a:t>:</a:t>
          </a:r>
        </a:p>
        <a:p>
          <a:pPr marL="114300" marR="0" lvl="1" indent="0" defTabSz="577850" eaLnBrk="1" fontAlgn="auto" latinLnBrk="0" hangingPunct="1">
            <a:lnSpc>
              <a:spcPct val="90000"/>
            </a:lnSpc>
            <a:spcBef>
              <a:spcPct val="0"/>
            </a:spcBef>
            <a:spcAft>
              <a:spcPct val="15000"/>
            </a:spcAft>
            <a:buClrTx/>
            <a:buSzTx/>
            <a:buFontTx/>
            <a:buNone/>
            <a:tabLst/>
            <a:defRPr/>
          </a:pPr>
          <a:r>
            <a:rPr lang="de-DE" dirty="0" err="1"/>
            <a:t>Dealing</a:t>
          </a:r>
          <a:r>
            <a:rPr lang="de-DE" dirty="0"/>
            <a:t> </a:t>
          </a:r>
          <a:r>
            <a:rPr lang="de-DE" dirty="0" err="1"/>
            <a:t>with</a:t>
          </a:r>
          <a:r>
            <a:rPr lang="de-DE" dirty="0"/>
            <a:t> </a:t>
          </a:r>
          <a:r>
            <a:rPr lang="de-DE" dirty="0" err="1"/>
            <a:t>Diversity</a:t>
          </a:r>
          <a:r>
            <a:rPr lang="de-DE" dirty="0"/>
            <a:t> and</a:t>
          </a:r>
          <a:br>
            <a:rPr lang="de-DE" dirty="0"/>
          </a:br>
          <a:r>
            <a:rPr lang="de-DE" dirty="0" err="1"/>
            <a:t>Social</a:t>
          </a:r>
          <a:br>
            <a:rPr lang="de-DE" dirty="0"/>
          </a:br>
          <a:r>
            <a:rPr lang="de-DE" dirty="0"/>
            <a:t>Integration</a:t>
          </a:r>
        </a:p>
        <a:p>
          <a:pPr marL="114300" lvl="1" indent="0" defTabSz="577850">
            <a:lnSpc>
              <a:spcPct val="90000"/>
            </a:lnSpc>
            <a:spcBef>
              <a:spcPct val="0"/>
            </a:spcBef>
            <a:spcAft>
              <a:spcPct val="15000"/>
            </a:spcAft>
          </a:pPr>
          <a:endParaRPr lang="de-DE" dirty="0"/>
        </a:p>
      </dgm:t>
    </dgm:pt>
    <dgm:pt modelId="{412B4FCD-27A3-48F2-8F96-D09E0968534A}" type="sibTrans" cxnId="{48115CD8-77D9-4AA5-A79A-B4599FC5FEDF}">
      <dgm:prSet/>
      <dgm:spPr/>
      <dgm:t>
        <a:bodyPr/>
        <a:lstStyle/>
        <a:p>
          <a:endParaRPr lang="de-DE"/>
        </a:p>
      </dgm:t>
    </dgm:pt>
    <dgm:pt modelId="{E6751740-B1E9-4489-9B17-31B6F04EC17C}" type="parTrans" cxnId="{48115CD8-77D9-4AA5-A79A-B4599FC5FEDF}">
      <dgm:prSet/>
      <dgm:spPr/>
      <dgm:t>
        <a:bodyPr/>
        <a:lstStyle/>
        <a:p>
          <a:endParaRPr lang="de-DE"/>
        </a:p>
      </dgm:t>
    </dgm:pt>
    <dgm:pt modelId="{65AD57FC-D4E9-43A9-AB81-9335B487E3D7}">
      <dgm:prSet phldrT="[Text]"/>
      <dgm:spPr/>
      <dgm:t>
        <a:bodyPr/>
        <a:lstStyle/>
        <a:p>
          <a:pPr marL="114300" marR="0" lvl="1" indent="0" defTabSz="577850" eaLnBrk="1" fontAlgn="auto" latinLnBrk="0" hangingPunct="1">
            <a:lnSpc>
              <a:spcPct val="90000"/>
            </a:lnSpc>
            <a:spcBef>
              <a:spcPct val="0"/>
            </a:spcBef>
            <a:spcAft>
              <a:spcPct val="15000"/>
            </a:spcAft>
            <a:buClrTx/>
            <a:buSzTx/>
            <a:buFontTx/>
            <a:buNone/>
            <a:tabLst/>
            <a:defRPr/>
          </a:pPr>
          <a:r>
            <a:rPr lang="de-DE" dirty="0"/>
            <a:t>Digital Storytelling –</a:t>
          </a:r>
          <a:br>
            <a:rPr lang="de-DE" dirty="0"/>
          </a:br>
          <a:r>
            <a:rPr lang="de-DE" dirty="0"/>
            <a:t>A </a:t>
          </a:r>
          <a:r>
            <a:rPr lang="de-DE" dirty="0" err="1"/>
            <a:t>core</a:t>
          </a:r>
          <a:r>
            <a:rPr lang="de-DE" dirty="0"/>
            <a:t> </a:t>
          </a:r>
          <a:r>
            <a:rPr lang="de-DE" dirty="0" err="1"/>
            <a:t>concept</a:t>
          </a:r>
          <a:r>
            <a:rPr lang="de-DE" dirty="0"/>
            <a:t> </a:t>
          </a:r>
          <a:r>
            <a:rPr lang="de-DE" dirty="0" err="1"/>
            <a:t>for</a:t>
          </a:r>
          <a:r>
            <a:rPr lang="de-DE" dirty="0"/>
            <a:t> </a:t>
          </a:r>
          <a:r>
            <a:rPr lang="de-DE" dirty="0" err="1"/>
            <a:t>reflection</a:t>
          </a:r>
          <a:r>
            <a:rPr lang="de-DE" dirty="0"/>
            <a:t> </a:t>
          </a:r>
          <a:r>
            <a:rPr lang="de-DE" dirty="0" err="1"/>
            <a:t>of</a:t>
          </a:r>
          <a:r>
            <a:rPr lang="de-DE" dirty="0"/>
            <a:t> </a:t>
          </a:r>
          <a:r>
            <a:rPr lang="de-DE" dirty="0" err="1"/>
            <a:t>experiences</a:t>
          </a:r>
          <a:endParaRPr lang="de-DE" dirty="0"/>
        </a:p>
        <a:p>
          <a:pPr marL="114300" lvl="1" indent="0" defTabSz="577850">
            <a:lnSpc>
              <a:spcPct val="90000"/>
            </a:lnSpc>
            <a:spcBef>
              <a:spcPct val="0"/>
            </a:spcBef>
            <a:spcAft>
              <a:spcPct val="15000"/>
            </a:spcAft>
          </a:pPr>
          <a:endParaRPr lang="de-DE" dirty="0"/>
        </a:p>
      </dgm:t>
    </dgm:pt>
    <dgm:pt modelId="{DEB4F9DE-48B0-4859-B405-C9D7312EBE80}" type="sibTrans" cxnId="{C402A02E-FB45-401D-9F0B-03896255A814}">
      <dgm:prSet/>
      <dgm:spPr/>
      <dgm:t>
        <a:bodyPr/>
        <a:lstStyle/>
        <a:p>
          <a:endParaRPr lang="de-DE"/>
        </a:p>
      </dgm:t>
    </dgm:pt>
    <dgm:pt modelId="{AFAEDFB9-8C68-433B-8EE0-100A51843189}" type="parTrans" cxnId="{C402A02E-FB45-401D-9F0B-03896255A814}">
      <dgm:prSet/>
      <dgm:spPr/>
      <dgm:t>
        <a:bodyPr/>
        <a:lstStyle/>
        <a:p>
          <a:endParaRPr lang="de-DE"/>
        </a:p>
      </dgm:t>
    </dgm:pt>
    <dgm:pt modelId="{77A9A4FE-BC5F-42BF-A26F-453F3FC79393}" type="pres">
      <dgm:prSet presAssocID="{E0FF7CAD-CFF0-4C44-B1D6-88A4FC43F784}" presName="Name0" presStyleCnt="0">
        <dgm:presLayoutVars>
          <dgm:dir/>
          <dgm:resizeHandles val="exact"/>
        </dgm:presLayoutVars>
      </dgm:prSet>
      <dgm:spPr/>
    </dgm:pt>
    <dgm:pt modelId="{9E78CEF7-7EF8-4AA8-A61D-4B0B128AA460}" type="pres">
      <dgm:prSet presAssocID="{D4A07DFB-8256-4960-97FE-B938E64D72FC}" presName="node" presStyleLbl="node1" presStyleIdx="0" presStyleCnt="8">
        <dgm:presLayoutVars>
          <dgm:bulletEnabled val="1"/>
        </dgm:presLayoutVars>
      </dgm:prSet>
      <dgm:spPr/>
    </dgm:pt>
    <dgm:pt modelId="{B16C41ED-8504-4A05-ACE4-5F0153C8F3CD}" type="pres">
      <dgm:prSet presAssocID="{3AAA2930-7E27-442C-9BE9-1ADAB88C1D53}" presName="sibTrans" presStyleCnt="0"/>
      <dgm:spPr/>
    </dgm:pt>
    <dgm:pt modelId="{B7D3634B-FBCE-4119-89A1-68C5F51B0013}" type="pres">
      <dgm:prSet presAssocID="{1313CF2C-E104-4EB8-8F0A-3BF097E26A97}" presName="node" presStyleLbl="node1" presStyleIdx="1" presStyleCnt="8">
        <dgm:presLayoutVars>
          <dgm:bulletEnabled val="1"/>
        </dgm:presLayoutVars>
      </dgm:prSet>
      <dgm:spPr/>
    </dgm:pt>
    <dgm:pt modelId="{5FE6E686-FB93-4CB7-8920-7F890314DB74}" type="pres">
      <dgm:prSet presAssocID="{E933F4CF-3337-41B3-9FF3-2CE6CC097FB5}" presName="sibTrans" presStyleCnt="0"/>
      <dgm:spPr/>
    </dgm:pt>
    <dgm:pt modelId="{EEE5285E-EF38-4806-8A84-4007743FCB7E}" type="pres">
      <dgm:prSet presAssocID="{3D735168-26D3-4860-83CA-1FF60AFEEE90}" presName="node" presStyleLbl="node1" presStyleIdx="2" presStyleCnt="8">
        <dgm:presLayoutVars>
          <dgm:bulletEnabled val="1"/>
        </dgm:presLayoutVars>
      </dgm:prSet>
      <dgm:spPr/>
    </dgm:pt>
    <dgm:pt modelId="{5E39E61F-4AE2-4259-B85A-23F7EC0889E7}" type="pres">
      <dgm:prSet presAssocID="{C2CEF54D-518F-49A2-90BE-4D117A352074}" presName="sibTrans" presStyleCnt="0"/>
      <dgm:spPr/>
    </dgm:pt>
    <dgm:pt modelId="{0CAB3A35-F362-4D47-9B9D-D05E1AD6A4A1}" type="pres">
      <dgm:prSet presAssocID="{D0E4AF7A-E6A2-40DC-B651-FABAD9B8A41C}" presName="node" presStyleLbl="node1" presStyleIdx="3" presStyleCnt="8" custLinFactNeighborX="1" custLinFactNeighborY="287">
        <dgm:presLayoutVars>
          <dgm:bulletEnabled val="1"/>
        </dgm:presLayoutVars>
      </dgm:prSet>
      <dgm:spPr/>
    </dgm:pt>
    <dgm:pt modelId="{00870E4F-8FF4-4967-AEB8-73D1E9CC9645}" type="pres">
      <dgm:prSet presAssocID="{3E4902DE-79C0-43B8-86C6-EEF7B19EA0A5}" presName="sibTrans" presStyleCnt="0"/>
      <dgm:spPr/>
    </dgm:pt>
    <dgm:pt modelId="{20CD93C3-A24D-45C2-A013-BD46A6BE67E3}" type="pres">
      <dgm:prSet presAssocID="{228B3375-1306-4319-B4C1-AD9EBFA94ABB}" presName="node" presStyleLbl="node1" presStyleIdx="4" presStyleCnt="8">
        <dgm:presLayoutVars>
          <dgm:bulletEnabled val="1"/>
        </dgm:presLayoutVars>
      </dgm:prSet>
      <dgm:spPr/>
    </dgm:pt>
    <dgm:pt modelId="{8CB8760A-A87E-49CD-B68E-6D97DD057433}" type="pres">
      <dgm:prSet presAssocID="{E9A15066-A76C-4D4C-A15F-F20FF3EE2A32}" presName="sibTrans" presStyleCnt="0"/>
      <dgm:spPr/>
    </dgm:pt>
    <dgm:pt modelId="{DB891450-20B9-490F-9CDB-3B83232F6823}" type="pres">
      <dgm:prSet presAssocID="{6FACC73C-B607-463C-9A3A-688A4DB93DD3}" presName="node" presStyleLbl="node1" presStyleIdx="5" presStyleCnt="8">
        <dgm:presLayoutVars>
          <dgm:bulletEnabled val="1"/>
        </dgm:presLayoutVars>
      </dgm:prSet>
      <dgm:spPr/>
    </dgm:pt>
    <dgm:pt modelId="{61D0FB4E-85AF-4802-BE2A-5E16C60207FF}" type="pres">
      <dgm:prSet presAssocID="{6519E16E-EA8D-4696-BA63-060189D98E94}" presName="sibTrans" presStyleCnt="0"/>
      <dgm:spPr/>
    </dgm:pt>
    <dgm:pt modelId="{91259108-505F-4F2C-B064-7CB24FAB421E}" type="pres">
      <dgm:prSet presAssocID="{E8B5F3F1-715C-436D-B2DC-29C9ADA86983}" presName="node" presStyleLbl="node1" presStyleIdx="6" presStyleCnt="8">
        <dgm:presLayoutVars>
          <dgm:bulletEnabled val="1"/>
        </dgm:presLayoutVars>
      </dgm:prSet>
      <dgm:spPr/>
    </dgm:pt>
    <dgm:pt modelId="{B85F378A-DBA9-4A2C-BFE2-D0153BE5EED9}" type="pres">
      <dgm:prSet presAssocID="{B400A266-9A94-4765-AE92-38DEDEFE3CC4}" presName="sibTrans" presStyleCnt="0"/>
      <dgm:spPr/>
    </dgm:pt>
    <dgm:pt modelId="{EE6B7F90-F5BA-456F-9457-122B4DAD61FD}" type="pres">
      <dgm:prSet presAssocID="{FD1A4987-832B-48F6-BDE6-EAE2CFE2D117}" presName="node" presStyleLbl="node1" presStyleIdx="7" presStyleCnt="8" custLinFactNeighborX="18456">
        <dgm:presLayoutVars>
          <dgm:bulletEnabled val="1"/>
        </dgm:presLayoutVars>
      </dgm:prSet>
      <dgm:spPr/>
    </dgm:pt>
  </dgm:ptLst>
  <dgm:cxnLst>
    <dgm:cxn modelId="{6430DD0B-DD60-4A67-A26B-873B8D3EA9F6}" type="presOf" srcId="{E8B5F3F1-715C-436D-B2DC-29C9ADA86983}" destId="{91259108-505F-4F2C-B064-7CB24FAB421E}" srcOrd="0" destOrd="0" presId="urn:microsoft.com/office/officeart/2005/8/layout/hList6"/>
    <dgm:cxn modelId="{E5837B17-CB7A-4893-8DEF-712AE4A6B176}" type="presOf" srcId="{1313CF2C-E104-4EB8-8F0A-3BF097E26A97}" destId="{B7D3634B-FBCE-4119-89A1-68C5F51B0013}" srcOrd="0" destOrd="0" presId="urn:microsoft.com/office/officeart/2005/8/layout/hList6"/>
    <dgm:cxn modelId="{ACB0681B-E02C-4A0E-80A1-D17228A6D170}" type="presOf" srcId="{E0FF7CAD-CFF0-4C44-B1D6-88A4FC43F784}" destId="{77A9A4FE-BC5F-42BF-A26F-453F3FC79393}" srcOrd="0" destOrd="0" presId="urn:microsoft.com/office/officeart/2005/8/layout/hList6"/>
    <dgm:cxn modelId="{635F881B-04CD-4BA6-81FC-ABC9A1AD5100}" type="presOf" srcId="{3D735168-26D3-4860-83CA-1FF60AFEEE90}" destId="{EEE5285E-EF38-4806-8A84-4007743FCB7E}" srcOrd="0" destOrd="0" presId="urn:microsoft.com/office/officeart/2005/8/layout/hList6"/>
    <dgm:cxn modelId="{247FBA21-AE98-4BDD-AECC-74097B5875FE}" srcId="{E0FF7CAD-CFF0-4C44-B1D6-88A4FC43F784}" destId="{228B3375-1306-4319-B4C1-AD9EBFA94ABB}" srcOrd="4" destOrd="0" parTransId="{1767D4E4-E4AE-4406-810E-150D32356B5E}" sibTransId="{E9A15066-A76C-4D4C-A15F-F20FF3EE2A32}"/>
    <dgm:cxn modelId="{20644627-FDA5-4411-80A6-74F17E9E489D}" type="presOf" srcId="{FD1A4987-832B-48F6-BDE6-EAE2CFE2D117}" destId="{EE6B7F90-F5BA-456F-9457-122B4DAD61FD}" srcOrd="0" destOrd="0" presId="urn:microsoft.com/office/officeart/2005/8/layout/hList6"/>
    <dgm:cxn modelId="{C402A02E-FB45-401D-9F0B-03896255A814}" srcId="{228B3375-1306-4319-B4C1-AD9EBFA94ABB}" destId="{65AD57FC-D4E9-43A9-AB81-9335B487E3D7}" srcOrd="0" destOrd="0" parTransId="{AFAEDFB9-8C68-433B-8EE0-100A51843189}" sibTransId="{DEB4F9DE-48B0-4859-B405-C9D7312EBE80}"/>
    <dgm:cxn modelId="{0918A762-DEF6-4610-84D0-9CEA63460750}" type="presOf" srcId="{D4A07DFB-8256-4960-97FE-B938E64D72FC}" destId="{9E78CEF7-7EF8-4AA8-A61D-4B0B128AA460}" srcOrd="0" destOrd="0" presId="urn:microsoft.com/office/officeart/2005/8/layout/hList6"/>
    <dgm:cxn modelId="{1ACF435A-6574-4991-9D19-4B80B1AF3BA6}" srcId="{E0FF7CAD-CFF0-4C44-B1D6-88A4FC43F784}" destId="{1313CF2C-E104-4EB8-8F0A-3BF097E26A97}" srcOrd="1" destOrd="0" parTransId="{819D663F-FBFD-4649-A2D1-D5B7C69206E7}" sibTransId="{E933F4CF-3337-41B3-9FF3-2CE6CC097FB5}"/>
    <dgm:cxn modelId="{AFA3C98A-C31D-4702-9CE8-6F9719D6AB85}" srcId="{E0FF7CAD-CFF0-4C44-B1D6-88A4FC43F784}" destId="{FD1A4987-832B-48F6-BDE6-EAE2CFE2D117}" srcOrd="7" destOrd="0" parTransId="{CD4A9EB2-08D1-46AB-9700-C7BF8A6C4918}" sibTransId="{9D477103-D524-4ADF-BDFA-852C4BDD50FD}"/>
    <dgm:cxn modelId="{7F3FF68F-EAF8-443B-950C-C841E1040862}" srcId="{E0FF7CAD-CFF0-4C44-B1D6-88A4FC43F784}" destId="{D4A07DFB-8256-4960-97FE-B938E64D72FC}" srcOrd="0" destOrd="0" parTransId="{0B2FAF76-B333-4EE5-9D80-A4815D1610CA}" sibTransId="{3AAA2930-7E27-442C-9BE9-1ADAB88C1D53}"/>
    <dgm:cxn modelId="{F9948690-AEC6-4F01-85B2-B25704E3B009}" srcId="{E0FF7CAD-CFF0-4C44-B1D6-88A4FC43F784}" destId="{D0E4AF7A-E6A2-40DC-B651-FABAD9B8A41C}" srcOrd="3" destOrd="0" parTransId="{5717EEE3-6289-439E-856A-EDA6C2F495C5}" sibTransId="{3E4902DE-79C0-43B8-86C6-EEF7B19EA0A5}"/>
    <dgm:cxn modelId="{D444DF92-DF30-44E5-923D-E2AD732C39C1}" type="presOf" srcId="{B661E430-8DA0-4C50-827A-B4C00F291703}" destId="{EEE5285E-EF38-4806-8A84-4007743FCB7E}" srcOrd="0" destOrd="1" presId="urn:microsoft.com/office/officeart/2005/8/layout/hList6"/>
    <dgm:cxn modelId="{15CB4A93-1DDA-4D49-A450-9BA376DCF107}" srcId="{E0FF7CAD-CFF0-4C44-B1D6-88A4FC43F784}" destId="{6FACC73C-B607-463C-9A3A-688A4DB93DD3}" srcOrd="5" destOrd="0" parTransId="{E4B0F2BA-FD13-43A1-97E5-19EB7E7FF1E5}" sibTransId="{6519E16E-EA8D-4696-BA63-060189D98E94}"/>
    <dgm:cxn modelId="{88901A96-EC39-40F9-8FD3-FD0F8E493501}" type="presOf" srcId="{65AD57FC-D4E9-43A9-AB81-9335B487E3D7}" destId="{20CD93C3-A24D-45C2-A013-BD46A6BE67E3}" srcOrd="0" destOrd="1" presId="urn:microsoft.com/office/officeart/2005/8/layout/hList6"/>
    <dgm:cxn modelId="{4207AC9E-C51C-4094-BD4C-B988AD4195F3}" type="presOf" srcId="{223BB52E-4AAA-4A88-BD1B-868F80F286AE}" destId="{9E78CEF7-7EF8-4AA8-A61D-4B0B128AA460}" srcOrd="0" destOrd="1" presId="urn:microsoft.com/office/officeart/2005/8/layout/hList6"/>
    <dgm:cxn modelId="{07105BA1-BBAB-4C45-BC2D-CD0604FDEBAB}" srcId="{3D735168-26D3-4860-83CA-1FF60AFEEE90}" destId="{B661E430-8DA0-4C50-827A-B4C00F291703}" srcOrd="0" destOrd="0" parTransId="{178D24C3-38AF-4BFD-BDD7-FF07DC344C7B}" sibTransId="{57316382-23F3-4550-867C-A24FB95FD3B5}"/>
    <dgm:cxn modelId="{059A18A7-3177-4623-B032-085724D2A1B5}" srcId="{D0E4AF7A-E6A2-40DC-B651-FABAD9B8A41C}" destId="{6AF472B4-2A20-4325-AB4F-427765A25CA3}" srcOrd="0" destOrd="0" parTransId="{D4F43564-B424-439C-BB81-38B7BE4F2D3D}" sibTransId="{F241E25C-127A-4E60-ADDE-6C7937B41A29}"/>
    <dgm:cxn modelId="{F98A47A8-595A-4C35-AD0A-64BC236E4E04}" type="presOf" srcId="{6FACC73C-B607-463C-9A3A-688A4DB93DD3}" destId="{DB891450-20B9-490F-9CDB-3B83232F6823}" srcOrd="0" destOrd="0" presId="urn:microsoft.com/office/officeart/2005/8/layout/hList6"/>
    <dgm:cxn modelId="{0E63A4B2-97D0-44D4-B284-58F288A0A36B}" type="presOf" srcId="{228B3375-1306-4319-B4C1-AD9EBFA94ABB}" destId="{20CD93C3-A24D-45C2-A013-BD46A6BE67E3}" srcOrd="0" destOrd="0" presId="urn:microsoft.com/office/officeart/2005/8/layout/hList6"/>
    <dgm:cxn modelId="{6B2F07B4-F277-48A9-B390-6CC6BBB7C6EA}" srcId="{E0FF7CAD-CFF0-4C44-B1D6-88A4FC43F784}" destId="{E8B5F3F1-715C-436D-B2DC-29C9ADA86983}" srcOrd="6" destOrd="0" parTransId="{DD304E39-E8D1-4946-A7CB-FBD66CAA7A6F}" sibTransId="{B400A266-9A94-4765-AE92-38DEDEFE3CC4}"/>
    <dgm:cxn modelId="{DD29D5B5-07F1-4576-92DA-BE536942E172}" type="presOf" srcId="{0519C1EA-77F0-4E7F-A451-C0831344196C}" destId="{B7D3634B-FBCE-4119-89A1-68C5F51B0013}" srcOrd="0" destOrd="1" presId="urn:microsoft.com/office/officeart/2005/8/layout/hList6"/>
    <dgm:cxn modelId="{EC9112C0-6B39-4F1C-AE24-E39DD936D1B9}" type="presOf" srcId="{DAE04ED8-76DC-434C-A4FF-8549B57DB913}" destId="{DB891450-20B9-490F-9CDB-3B83232F6823}" srcOrd="0" destOrd="1" presId="urn:microsoft.com/office/officeart/2005/8/layout/hList6"/>
    <dgm:cxn modelId="{C9ED03C9-DEF2-4C21-A73C-374317D49A8B}" srcId="{FD1A4987-832B-48F6-BDE6-EAE2CFE2D117}" destId="{BF8500FC-9247-4904-AC99-C0CE0A03243F}" srcOrd="0" destOrd="0" parTransId="{74369B8D-C0B9-4E8D-8D5C-E7E776D9A895}" sibTransId="{C57F1716-0F31-4D01-8977-BD3826C8419E}"/>
    <dgm:cxn modelId="{17982DCA-65F8-4CC6-92E8-21241469589A}" srcId="{E8B5F3F1-715C-436D-B2DC-29C9ADA86983}" destId="{C23A2146-59FF-4B1A-B994-A3C0674A1202}" srcOrd="0" destOrd="0" parTransId="{46537236-42EE-4BD9-A2D2-2C5608593F5E}" sibTransId="{C0C9BDBB-8955-4D6C-8A1F-22F483C68848}"/>
    <dgm:cxn modelId="{CCFA10CF-EDCA-4122-84DE-7A7662FC9878}" srcId="{E0FF7CAD-CFF0-4C44-B1D6-88A4FC43F784}" destId="{3D735168-26D3-4860-83CA-1FF60AFEEE90}" srcOrd="2" destOrd="0" parTransId="{074339BF-FECF-40A4-A03D-DC42CC555F9F}" sibTransId="{C2CEF54D-518F-49A2-90BE-4D117A352074}"/>
    <dgm:cxn modelId="{B03148D2-F9C5-4F78-9C9D-24A2667EE90E}" type="presOf" srcId="{BF8500FC-9247-4904-AC99-C0CE0A03243F}" destId="{EE6B7F90-F5BA-456F-9457-122B4DAD61FD}" srcOrd="0" destOrd="1" presId="urn:microsoft.com/office/officeart/2005/8/layout/hList6"/>
    <dgm:cxn modelId="{48115CD8-77D9-4AA5-A79A-B4599FC5FEDF}" srcId="{1313CF2C-E104-4EB8-8F0A-3BF097E26A97}" destId="{0519C1EA-77F0-4E7F-A451-C0831344196C}" srcOrd="0" destOrd="0" parTransId="{E6751740-B1E9-4489-9B17-31B6F04EC17C}" sibTransId="{412B4FCD-27A3-48F2-8F96-D09E0968534A}"/>
    <dgm:cxn modelId="{F03B37E1-A234-4B19-99AC-8BB0AB6051DC}" srcId="{D4A07DFB-8256-4960-97FE-B938E64D72FC}" destId="{223BB52E-4AAA-4A88-BD1B-868F80F286AE}" srcOrd="0" destOrd="0" parTransId="{C8D58BB8-2E73-472B-A378-E32C7EF45045}" sibTransId="{7CBA653A-AA35-4921-976B-D70904B00C8D}"/>
    <dgm:cxn modelId="{DF9297E9-9881-480C-9EB7-BC086385B78E}" srcId="{6FACC73C-B607-463C-9A3A-688A4DB93DD3}" destId="{DAE04ED8-76DC-434C-A4FF-8549B57DB913}" srcOrd="0" destOrd="0" parTransId="{C8E59094-2F9D-4768-A9C3-E9478447F956}" sibTransId="{DF073900-B0BA-4808-BFCB-600EBB2134D5}"/>
    <dgm:cxn modelId="{76A04CEB-C96A-46E9-9EBC-DBF7145B90EA}" type="presOf" srcId="{6AF472B4-2A20-4325-AB4F-427765A25CA3}" destId="{0CAB3A35-F362-4D47-9B9D-D05E1AD6A4A1}" srcOrd="0" destOrd="1" presId="urn:microsoft.com/office/officeart/2005/8/layout/hList6"/>
    <dgm:cxn modelId="{EAE848ED-D166-4520-B8B4-D7D9206B5332}" type="presOf" srcId="{D0E4AF7A-E6A2-40DC-B651-FABAD9B8A41C}" destId="{0CAB3A35-F362-4D47-9B9D-D05E1AD6A4A1}" srcOrd="0" destOrd="0" presId="urn:microsoft.com/office/officeart/2005/8/layout/hList6"/>
    <dgm:cxn modelId="{D3340BFF-C163-46EF-8AA9-B95944B82F84}" type="presOf" srcId="{C23A2146-59FF-4B1A-B994-A3C0674A1202}" destId="{91259108-505F-4F2C-B064-7CB24FAB421E}" srcOrd="0" destOrd="1" presId="urn:microsoft.com/office/officeart/2005/8/layout/hList6"/>
    <dgm:cxn modelId="{19B7E889-A9D0-4FDD-AC54-696F6184F989}" type="presParOf" srcId="{77A9A4FE-BC5F-42BF-A26F-453F3FC79393}" destId="{9E78CEF7-7EF8-4AA8-A61D-4B0B128AA460}" srcOrd="0" destOrd="0" presId="urn:microsoft.com/office/officeart/2005/8/layout/hList6"/>
    <dgm:cxn modelId="{BE47042B-5C1B-433A-981D-0D9E890ADD7B}" type="presParOf" srcId="{77A9A4FE-BC5F-42BF-A26F-453F3FC79393}" destId="{B16C41ED-8504-4A05-ACE4-5F0153C8F3CD}" srcOrd="1" destOrd="0" presId="urn:microsoft.com/office/officeart/2005/8/layout/hList6"/>
    <dgm:cxn modelId="{15B5C22B-1CEC-4C87-A276-F75AB55428AF}" type="presParOf" srcId="{77A9A4FE-BC5F-42BF-A26F-453F3FC79393}" destId="{B7D3634B-FBCE-4119-89A1-68C5F51B0013}" srcOrd="2" destOrd="0" presId="urn:microsoft.com/office/officeart/2005/8/layout/hList6"/>
    <dgm:cxn modelId="{038DAF9C-FBC2-446C-8635-7B11BED72721}" type="presParOf" srcId="{77A9A4FE-BC5F-42BF-A26F-453F3FC79393}" destId="{5FE6E686-FB93-4CB7-8920-7F890314DB74}" srcOrd="3" destOrd="0" presId="urn:microsoft.com/office/officeart/2005/8/layout/hList6"/>
    <dgm:cxn modelId="{FA846244-1AB8-4440-88F3-2A4B53743619}" type="presParOf" srcId="{77A9A4FE-BC5F-42BF-A26F-453F3FC79393}" destId="{EEE5285E-EF38-4806-8A84-4007743FCB7E}" srcOrd="4" destOrd="0" presId="urn:microsoft.com/office/officeart/2005/8/layout/hList6"/>
    <dgm:cxn modelId="{B3C52328-E8B2-4AAF-A7FB-C8752F8A8B69}" type="presParOf" srcId="{77A9A4FE-BC5F-42BF-A26F-453F3FC79393}" destId="{5E39E61F-4AE2-4259-B85A-23F7EC0889E7}" srcOrd="5" destOrd="0" presId="urn:microsoft.com/office/officeart/2005/8/layout/hList6"/>
    <dgm:cxn modelId="{FEDC4237-E3F9-4122-9A2D-24248ABB91A0}" type="presParOf" srcId="{77A9A4FE-BC5F-42BF-A26F-453F3FC79393}" destId="{0CAB3A35-F362-4D47-9B9D-D05E1AD6A4A1}" srcOrd="6" destOrd="0" presId="urn:microsoft.com/office/officeart/2005/8/layout/hList6"/>
    <dgm:cxn modelId="{6648534A-C093-4BEF-9C7A-6690FEEF5C7B}" type="presParOf" srcId="{77A9A4FE-BC5F-42BF-A26F-453F3FC79393}" destId="{00870E4F-8FF4-4967-AEB8-73D1E9CC9645}" srcOrd="7" destOrd="0" presId="urn:microsoft.com/office/officeart/2005/8/layout/hList6"/>
    <dgm:cxn modelId="{6BA0A43F-3425-4A54-8B32-DE181FF0DBFC}" type="presParOf" srcId="{77A9A4FE-BC5F-42BF-A26F-453F3FC79393}" destId="{20CD93C3-A24D-45C2-A013-BD46A6BE67E3}" srcOrd="8" destOrd="0" presId="urn:microsoft.com/office/officeart/2005/8/layout/hList6"/>
    <dgm:cxn modelId="{944FFA2C-2536-4479-87E5-D3CA96117137}" type="presParOf" srcId="{77A9A4FE-BC5F-42BF-A26F-453F3FC79393}" destId="{8CB8760A-A87E-49CD-B68E-6D97DD057433}" srcOrd="9" destOrd="0" presId="urn:microsoft.com/office/officeart/2005/8/layout/hList6"/>
    <dgm:cxn modelId="{723C397A-FBFA-422D-9952-E03F1F3BC7F6}" type="presParOf" srcId="{77A9A4FE-BC5F-42BF-A26F-453F3FC79393}" destId="{DB891450-20B9-490F-9CDB-3B83232F6823}" srcOrd="10" destOrd="0" presId="urn:microsoft.com/office/officeart/2005/8/layout/hList6"/>
    <dgm:cxn modelId="{55696063-76F6-40FA-9806-69CB59CCD4FC}" type="presParOf" srcId="{77A9A4FE-BC5F-42BF-A26F-453F3FC79393}" destId="{61D0FB4E-85AF-4802-BE2A-5E16C60207FF}" srcOrd="11" destOrd="0" presId="urn:microsoft.com/office/officeart/2005/8/layout/hList6"/>
    <dgm:cxn modelId="{6CC5E893-5B2B-429D-82E8-49440C28DD2A}" type="presParOf" srcId="{77A9A4FE-BC5F-42BF-A26F-453F3FC79393}" destId="{91259108-505F-4F2C-B064-7CB24FAB421E}" srcOrd="12" destOrd="0" presId="urn:microsoft.com/office/officeart/2005/8/layout/hList6"/>
    <dgm:cxn modelId="{51F99A4F-D852-4B53-8FBE-E1125E16A096}" type="presParOf" srcId="{77A9A4FE-BC5F-42BF-A26F-453F3FC79393}" destId="{B85F378A-DBA9-4A2C-BFE2-D0153BE5EED9}" srcOrd="13" destOrd="0" presId="urn:microsoft.com/office/officeart/2005/8/layout/hList6"/>
    <dgm:cxn modelId="{17D07C0F-5433-4792-802C-3076FCD69CCA}" type="presParOf" srcId="{77A9A4FE-BC5F-42BF-A26F-453F3FC79393}" destId="{EE6B7F90-F5BA-456F-9457-122B4DAD61FD}" srcOrd="1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CF5B6-B582-45B0-B773-3DACCA54530D}">
      <dsp:nvSpPr>
        <dsp:cNvPr id="0" name=""/>
        <dsp:cNvSpPr/>
      </dsp:nvSpPr>
      <dsp:spPr>
        <a:xfrm rot="10800000">
          <a:off x="1421825" y="2251"/>
          <a:ext cx="4434473" cy="1219486"/>
        </a:xfrm>
        <a:prstGeom prst="homePlate">
          <a:avLst/>
        </a:prstGeom>
        <a:solidFill>
          <a:schemeClr val="lt1"/>
        </a:solidFill>
        <a:ln w="1587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7760"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Universität Paderborn, Deutschland</a:t>
          </a:r>
          <a:br>
            <a:rPr lang="en-GB" sz="1800" kern="1200" dirty="0"/>
          </a:br>
          <a:r>
            <a:rPr lang="en-GB" sz="1800" kern="1200" dirty="0">
              <a:hlinkClick xmlns:r="http://schemas.openxmlformats.org/officeDocument/2006/relationships" r:id="rId1"/>
            </a:rPr>
            <a:t>https://wiwi.uni-paderborn.de/dep5/wirtschaftspaedagogik-prof-Beutner</a:t>
          </a:r>
          <a:endParaRPr lang="en-GB" sz="1800" kern="1200" dirty="0"/>
        </a:p>
      </dsp:txBody>
      <dsp:txXfrm rot="10800000">
        <a:off x="1726696" y="2251"/>
        <a:ext cx="4129602" cy="1219486"/>
      </dsp:txXfrm>
    </dsp:sp>
    <dsp:sp modelId="{2B9AB3C7-AD9C-484A-B89E-8D22757854BB}">
      <dsp:nvSpPr>
        <dsp:cNvPr id="0" name=""/>
        <dsp:cNvSpPr/>
      </dsp:nvSpPr>
      <dsp:spPr>
        <a:xfrm>
          <a:off x="812082" y="2251"/>
          <a:ext cx="1219486" cy="121948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0D8229-6ED7-4B37-88AA-E8E3CBE9E7B3}">
      <dsp:nvSpPr>
        <dsp:cNvPr id="0" name=""/>
        <dsp:cNvSpPr/>
      </dsp:nvSpPr>
      <dsp:spPr>
        <a:xfrm rot="10800000">
          <a:off x="1421825" y="1585763"/>
          <a:ext cx="4434473" cy="1219486"/>
        </a:xfrm>
        <a:prstGeom prst="homePlate">
          <a:avLst/>
        </a:prstGeom>
        <a:solidFill>
          <a:schemeClr val="lt1"/>
        </a:solidFill>
        <a:ln w="1587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7760"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Necmettin Erbakan Universität, </a:t>
          </a:r>
          <a:r>
            <a:rPr lang="en-GB" sz="1800" kern="1200" dirty="0" err="1"/>
            <a:t>Türkei</a:t>
          </a:r>
          <a:br>
            <a:rPr lang="en-GB" sz="1800" kern="1200" dirty="0"/>
          </a:br>
          <a:r>
            <a:rPr lang="en-GB" sz="1800" kern="1200" dirty="0">
              <a:hlinkClick xmlns:r="http://schemas.openxmlformats.org/officeDocument/2006/relationships" r:id="rId2"/>
            </a:rPr>
            <a:t>https://www.erbakan.edu.tr/</a:t>
          </a:r>
          <a:r>
            <a:rPr lang="en-GB" sz="1800" kern="1200" dirty="0"/>
            <a:t> </a:t>
          </a:r>
        </a:p>
      </dsp:txBody>
      <dsp:txXfrm rot="10800000">
        <a:off x="1726696" y="1585763"/>
        <a:ext cx="4129602" cy="1219486"/>
      </dsp:txXfrm>
    </dsp:sp>
    <dsp:sp modelId="{220506C5-58F1-43CB-BCE1-81CF752DAACF}">
      <dsp:nvSpPr>
        <dsp:cNvPr id="0" name=""/>
        <dsp:cNvSpPr/>
      </dsp:nvSpPr>
      <dsp:spPr>
        <a:xfrm>
          <a:off x="812082" y="1585763"/>
          <a:ext cx="1219486" cy="121948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CC4E6A-4946-4208-8031-68AD70043E04}">
      <dsp:nvSpPr>
        <dsp:cNvPr id="0" name=""/>
        <dsp:cNvSpPr/>
      </dsp:nvSpPr>
      <dsp:spPr>
        <a:xfrm rot="10800000">
          <a:off x="1421825" y="3169276"/>
          <a:ext cx="4434473" cy="1219486"/>
        </a:xfrm>
        <a:prstGeom prst="homePlate">
          <a:avLst/>
        </a:prstGeom>
        <a:solidFill>
          <a:schemeClr val="lt1"/>
        </a:solidFill>
        <a:ln w="1587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7760"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Konya Technik Universität, </a:t>
          </a:r>
          <a:r>
            <a:rPr lang="en-GB" sz="1800" kern="1200" dirty="0" err="1"/>
            <a:t>Türkei</a:t>
          </a:r>
          <a:br>
            <a:rPr lang="en-GB" sz="1800" kern="1200" dirty="0"/>
          </a:br>
          <a:r>
            <a:rPr lang="en-GB" sz="1800" kern="1200" dirty="0">
              <a:hlinkClick xmlns:r="http://schemas.openxmlformats.org/officeDocument/2006/relationships" r:id="rId4"/>
            </a:rPr>
            <a:t>https://www.ktun.edu.tr/</a:t>
          </a:r>
          <a:r>
            <a:rPr lang="en-GB" sz="1800" kern="1200" dirty="0"/>
            <a:t> </a:t>
          </a:r>
        </a:p>
      </dsp:txBody>
      <dsp:txXfrm rot="10800000">
        <a:off x="1726696" y="3169276"/>
        <a:ext cx="4129602" cy="1219486"/>
      </dsp:txXfrm>
    </dsp:sp>
    <dsp:sp modelId="{EB49DA96-238F-4983-8549-CE47A9522B87}">
      <dsp:nvSpPr>
        <dsp:cNvPr id="0" name=""/>
        <dsp:cNvSpPr/>
      </dsp:nvSpPr>
      <dsp:spPr>
        <a:xfrm>
          <a:off x="812082" y="3169276"/>
          <a:ext cx="1219486" cy="1219486"/>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8000" r="-1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D8229-6ED7-4B37-88AA-E8E3CBE9E7B3}">
      <dsp:nvSpPr>
        <dsp:cNvPr id="0" name=""/>
        <dsp:cNvSpPr/>
      </dsp:nvSpPr>
      <dsp:spPr>
        <a:xfrm rot="10800000">
          <a:off x="1421825" y="2251"/>
          <a:ext cx="4434473" cy="1219486"/>
        </a:xfrm>
        <a:prstGeom prst="homePlate">
          <a:avLst/>
        </a:prstGeom>
        <a:solidFill>
          <a:schemeClr val="lt1"/>
        </a:solidFill>
        <a:ln w="1587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7760"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Universität </a:t>
          </a:r>
          <a:r>
            <a:rPr lang="en-GB" sz="1800" kern="1200" dirty="0" err="1"/>
            <a:t>Kreta</a:t>
          </a:r>
          <a:r>
            <a:rPr lang="en-GB" sz="1800" kern="1200" dirty="0"/>
            <a:t>, </a:t>
          </a:r>
          <a:r>
            <a:rPr lang="en-GB" sz="1800" kern="1200" dirty="0" err="1"/>
            <a:t>Griechenland</a:t>
          </a:r>
          <a:br>
            <a:rPr lang="en-GB" sz="1800" kern="1200" dirty="0"/>
          </a:br>
          <a:r>
            <a:rPr lang="en-GB" sz="1800" kern="1200" dirty="0">
              <a:hlinkClick xmlns:r="http://schemas.openxmlformats.org/officeDocument/2006/relationships" r:id="rId1"/>
            </a:rPr>
            <a:t>https://en.uoc.gr/</a:t>
          </a:r>
          <a:r>
            <a:rPr lang="en-GB" sz="1800" kern="1200" dirty="0"/>
            <a:t> </a:t>
          </a:r>
        </a:p>
      </dsp:txBody>
      <dsp:txXfrm rot="10800000">
        <a:off x="1726696" y="2251"/>
        <a:ext cx="4129602" cy="1219486"/>
      </dsp:txXfrm>
    </dsp:sp>
    <dsp:sp modelId="{220506C5-58F1-43CB-BCE1-81CF752DAACF}">
      <dsp:nvSpPr>
        <dsp:cNvPr id="0" name=""/>
        <dsp:cNvSpPr/>
      </dsp:nvSpPr>
      <dsp:spPr>
        <a:xfrm>
          <a:off x="812082" y="2251"/>
          <a:ext cx="1219486" cy="121948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CC4E6A-4946-4208-8031-68AD70043E04}">
      <dsp:nvSpPr>
        <dsp:cNvPr id="0" name=""/>
        <dsp:cNvSpPr/>
      </dsp:nvSpPr>
      <dsp:spPr>
        <a:xfrm rot="10800000">
          <a:off x="1421825" y="1585763"/>
          <a:ext cx="4434473" cy="1219486"/>
        </a:xfrm>
        <a:prstGeom prst="homePlate">
          <a:avLst/>
        </a:prstGeom>
        <a:solidFill>
          <a:schemeClr val="lt1"/>
        </a:solidFill>
        <a:ln w="1587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7760"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Universität Malaga, </a:t>
          </a:r>
          <a:r>
            <a:rPr lang="en-GB" sz="1800" kern="1200" dirty="0" err="1"/>
            <a:t>Spanien</a:t>
          </a:r>
          <a:br>
            <a:rPr lang="en-GB" sz="1800" kern="1200" dirty="0"/>
          </a:br>
          <a:r>
            <a:rPr lang="en-GB" sz="1800" kern="1200" dirty="0">
              <a:hlinkClick xmlns:r="http://schemas.openxmlformats.org/officeDocument/2006/relationships" r:id="rId3"/>
            </a:rPr>
            <a:t>https://www.uma.es</a:t>
          </a:r>
          <a:r>
            <a:rPr lang="en-GB" sz="1800" kern="1200" dirty="0"/>
            <a:t> </a:t>
          </a:r>
        </a:p>
      </dsp:txBody>
      <dsp:txXfrm rot="10800000">
        <a:off x="1726696" y="1585763"/>
        <a:ext cx="4129602" cy="1219486"/>
      </dsp:txXfrm>
    </dsp:sp>
    <dsp:sp modelId="{EB49DA96-238F-4983-8549-CE47A9522B87}">
      <dsp:nvSpPr>
        <dsp:cNvPr id="0" name=""/>
        <dsp:cNvSpPr/>
      </dsp:nvSpPr>
      <dsp:spPr>
        <a:xfrm>
          <a:off x="812082" y="1585763"/>
          <a:ext cx="1219486" cy="121948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BEB8DD-F4B1-489F-A6F3-EB423BAA24B1}">
      <dsp:nvSpPr>
        <dsp:cNvPr id="0" name=""/>
        <dsp:cNvSpPr/>
      </dsp:nvSpPr>
      <dsp:spPr>
        <a:xfrm rot="10800000">
          <a:off x="1421825" y="3169276"/>
          <a:ext cx="4434473" cy="1219486"/>
        </a:xfrm>
        <a:prstGeom prst="homePlate">
          <a:avLst/>
        </a:prstGeom>
        <a:solidFill>
          <a:schemeClr val="lt1"/>
        </a:solidFill>
        <a:ln w="1587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7760"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Western Balkan Institute, </a:t>
          </a:r>
          <a:r>
            <a:rPr lang="en-GB" sz="1800" kern="1200" dirty="0" err="1"/>
            <a:t>Serbien</a:t>
          </a:r>
          <a:br>
            <a:rPr lang="en-GB" sz="1800" kern="1200" dirty="0"/>
          </a:br>
          <a:r>
            <a:rPr lang="en-GB" sz="1800" kern="1200" dirty="0">
              <a:hlinkClick xmlns:r="http://schemas.openxmlformats.org/officeDocument/2006/relationships" r:id="rId4"/>
            </a:rPr>
            <a:t>http://www.wb-institute.org/</a:t>
          </a:r>
          <a:endParaRPr lang="en-GB" sz="1800" kern="1200" dirty="0"/>
        </a:p>
      </dsp:txBody>
      <dsp:txXfrm rot="10800000">
        <a:off x="1726696" y="3169276"/>
        <a:ext cx="4129602" cy="1219486"/>
      </dsp:txXfrm>
    </dsp:sp>
    <dsp:sp modelId="{C5477581-5E94-4808-ACAE-2F97881A15AA}">
      <dsp:nvSpPr>
        <dsp:cNvPr id="0" name=""/>
        <dsp:cNvSpPr/>
      </dsp:nvSpPr>
      <dsp:spPr>
        <a:xfrm>
          <a:off x="812082" y="3169276"/>
          <a:ext cx="1219486" cy="121948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A7200-1BAF-4428-A745-00B105E89939}">
      <dsp:nvSpPr>
        <dsp:cNvPr id="0" name=""/>
        <dsp:cNvSpPr/>
      </dsp:nvSpPr>
      <dsp:spPr>
        <a:xfrm>
          <a:off x="655853" y="0"/>
          <a:ext cx="8321403"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BBC60C-CED2-4880-8D83-1A45F12C3174}">
      <dsp:nvSpPr>
        <dsp:cNvPr id="0" name=""/>
        <dsp:cNvSpPr/>
      </dsp:nvSpPr>
      <dsp:spPr>
        <a:xfrm>
          <a:off x="2868" y="1625600"/>
          <a:ext cx="1726614" cy="21674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kumimoji="0" lang="de-DE" altLang="de-DE" sz="1400" b="0" i="0" u="none" strike="noStrike" kern="1200" cap="none" normalizeH="0" baseline="0" dirty="0">
              <a:ln>
                <a:noFill/>
              </a:ln>
              <a:solidFill>
                <a:schemeClr val="bg1"/>
              </a:solidFill>
              <a:effectLst/>
              <a:latin typeface="Arial" panose="020B0604020202020204" pitchFamily="34" charset="0"/>
            </a:rPr>
            <a:t>WP1</a:t>
          </a:r>
          <a:br>
            <a:rPr kumimoji="0" lang="de-DE" altLang="de-DE" sz="1400" b="0" i="0" u="none" strike="noStrike" kern="1200" cap="none" normalizeH="0" baseline="0" dirty="0">
              <a:ln>
                <a:noFill/>
              </a:ln>
              <a:solidFill>
                <a:schemeClr val="bg1"/>
              </a:solidFill>
              <a:effectLst/>
              <a:latin typeface="Arial" panose="020B0604020202020204" pitchFamily="34" charset="0"/>
            </a:rPr>
          </a:br>
          <a:br>
            <a:rPr kumimoji="0" lang="de-DE" altLang="de-DE" sz="1400" b="0" i="0" u="none" strike="noStrike" kern="1200" cap="none" normalizeH="0" baseline="0" dirty="0">
              <a:ln>
                <a:noFill/>
              </a:ln>
              <a:solidFill>
                <a:schemeClr val="bg1"/>
              </a:solidFill>
              <a:effectLst/>
              <a:latin typeface="Arial" panose="020B0604020202020204" pitchFamily="34" charset="0"/>
            </a:rPr>
          </a:br>
          <a:r>
            <a:rPr kumimoji="0" lang="de-DE" altLang="de-DE" sz="1400" b="0" i="0" u="none" strike="noStrike" kern="1200" cap="none" normalizeH="0" baseline="0" dirty="0">
              <a:ln>
                <a:noFill/>
              </a:ln>
              <a:solidFill>
                <a:schemeClr val="bg1"/>
              </a:solidFill>
              <a:effectLst/>
              <a:latin typeface="Arial" panose="020B0604020202020204" pitchFamily="34" charset="0"/>
            </a:rPr>
            <a:t>Project Management</a:t>
          </a:r>
          <a:endParaRPr lang="de-DE" sz="1400" kern="1200" dirty="0">
            <a:solidFill>
              <a:schemeClr val="bg1"/>
            </a:solidFill>
          </a:endParaRPr>
        </a:p>
      </dsp:txBody>
      <dsp:txXfrm>
        <a:off x="87154" y="1709886"/>
        <a:ext cx="1558042" cy="1998894"/>
      </dsp:txXfrm>
    </dsp:sp>
    <dsp:sp modelId="{3BEEC638-20C3-41B4-A2FD-4804BA14D16D}">
      <dsp:nvSpPr>
        <dsp:cNvPr id="0" name=""/>
        <dsp:cNvSpPr/>
      </dsp:nvSpPr>
      <dsp:spPr>
        <a:xfrm>
          <a:off x="2017252" y="1625600"/>
          <a:ext cx="1726614" cy="21674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kumimoji="0" lang="de-DE" altLang="de-DE" sz="1400" b="0" i="0" u="none" strike="noStrike" kern="1200" cap="none" normalizeH="0" baseline="0" dirty="0">
              <a:ln>
                <a:noFill/>
              </a:ln>
              <a:solidFill>
                <a:schemeClr val="bg1"/>
              </a:solidFill>
              <a:effectLst/>
              <a:latin typeface="Arial" panose="020B0604020202020204" pitchFamily="34" charset="0"/>
            </a:rPr>
            <a:t>WP2</a:t>
          </a:r>
          <a:br>
            <a:rPr kumimoji="0" lang="de-DE" altLang="de-DE" sz="1400" b="0" i="0" u="none" strike="noStrike" kern="1200" cap="none" normalizeH="0" baseline="0" dirty="0">
              <a:ln>
                <a:noFill/>
              </a:ln>
              <a:solidFill>
                <a:schemeClr val="bg1"/>
              </a:solidFill>
              <a:effectLst/>
              <a:latin typeface="Arial" panose="020B0604020202020204" pitchFamily="34" charset="0"/>
            </a:rPr>
          </a:br>
          <a:br>
            <a:rPr kumimoji="0" lang="de-DE" altLang="de-DE" sz="1400" b="0" i="0" u="none" strike="noStrike" kern="1200" cap="none" normalizeH="0" baseline="0" dirty="0">
              <a:ln>
                <a:noFill/>
              </a:ln>
              <a:solidFill>
                <a:schemeClr val="bg1"/>
              </a:solidFill>
              <a:effectLst/>
              <a:latin typeface="Arial" panose="020B0604020202020204" pitchFamily="34" charset="0"/>
            </a:rPr>
          </a:br>
          <a:r>
            <a:rPr kumimoji="0" lang="de-DE" altLang="de-DE" sz="1400" b="0" i="0" u="none" strike="noStrike" kern="1200" cap="none" normalizeH="0" baseline="0" dirty="0">
              <a:ln>
                <a:noFill/>
              </a:ln>
              <a:solidFill>
                <a:schemeClr val="bg1"/>
              </a:solidFill>
              <a:effectLst/>
              <a:latin typeface="Arial" panose="020B0604020202020204" pitchFamily="34" charset="0"/>
            </a:rPr>
            <a:t>Development </a:t>
          </a:r>
          <a:r>
            <a:rPr kumimoji="0" lang="de-DE" altLang="de-DE" sz="1400" b="0" i="0" u="none" strike="noStrike" kern="1200" cap="none" normalizeH="0" baseline="0" dirty="0" err="1">
              <a:ln>
                <a:noFill/>
              </a:ln>
              <a:solidFill>
                <a:schemeClr val="bg1"/>
              </a:solidFill>
              <a:effectLst/>
              <a:latin typeface="Arial" panose="020B0604020202020204" pitchFamily="34" charset="0"/>
            </a:rPr>
            <a:t>of</a:t>
          </a:r>
          <a:r>
            <a:rPr kumimoji="0" lang="de-DE" altLang="de-DE" sz="1400" b="0" i="0" u="none" strike="noStrike" kern="1200" cap="none" normalizeH="0" baseline="0" dirty="0">
              <a:ln>
                <a:noFill/>
              </a:ln>
              <a:solidFill>
                <a:schemeClr val="bg1"/>
              </a:solidFill>
              <a:effectLst/>
              <a:latin typeface="Arial" panose="020B0604020202020204" pitchFamily="34" charset="0"/>
            </a:rPr>
            <a:t> a 8-week innovative </a:t>
          </a:r>
          <a:r>
            <a:rPr kumimoji="0" lang="de-DE" altLang="de-DE" sz="1400" b="0" i="0" u="none" strike="noStrike" kern="1200" cap="none" normalizeH="0" baseline="0" dirty="0" err="1">
              <a:ln>
                <a:noFill/>
              </a:ln>
              <a:solidFill>
                <a:schemeClr val="bg1"/>
              </a:solidFill>
              <a:effectLst/>
              <a:latin typeface="Arial" panose="020B0604020202020204" pitchFamily="34" charset="0"/>
            </a:rPr>
            <a:t>educational</a:t>
          </a:r>
          <a:r>
            <a:rPr kumimoji="0" lang="de-DE" altLang="de-DE" sz="1400" b="0" i="0" u="none" strike="noStrike" kern="1200" cap="none" normalizeH="0" baseline="0" dirty="0">
              <a:ln>
                <a:noFill/>
              </a:ln>
              <a:solidFill>
                <a:schemeClr val="bg1"/>
              </a:solidFill>
              <a:effectLst/>
              <a:latin typeface="Arial" panose="020B0604020202020204" pitchFamily="34" charset="0"/>
            </a:rPr>
            <a:t> </a:t>
          </a:r>
          <a:r>
            <a:rPr kumimoji="0" lang="de-DE" altLang="de-DE" sz="1400" b="0" i="0" u="none" strike="noStrike" kern="1200" cap="none" normalizeH="0" baseline="0" dirty="0" err="1">
              <a:ln>
                <a:noFill/>
              </a:ln>
              <a:solidFill>
                <a:schemeClr val="bg1"/>
              </a:solidFill>
              <a:effectLst/>
              <a:latin typeface="Arial" panose="020B0604020202020204" pitchFamily="34" charset="0"/>
            </a:rPr>
            <a:t>course</a:t>
          </a:r>
          <a:r>
            <a:rPr kumimoji="0" lang="de-DE" altLang="de-DE" sz="1400" b="0" i="0" u="none" strike="noStrike" kern="1200" cap="none" normalizeH="0" baseline="0" dirty="0">
              <a:ln>
                <a:noFill/>
              </a:ln>
              <a:solidFill>
                <a:schemeClr val="bg1"/>
              </a:solidFill>
              <a:effectLst/>
              <a:latin typeface="Arial" panose="020B0604020202020204" pitchFamily="34" charset="0"/>
            </a:rPr>
            <a:t> design </a:t>
          </a:r>
          <a:r>
            <a:rPr kumimoji="0" lang="de-DE" altLang="de-DE" sz="1400" b="0" i="0" u="none" strike="noStrike" kern="1200" cap="none" normalizeH="0" baseline="0" dirty="0" err="1">
              <a:ln>
                <a:noFill/>
              </a:ln>
              <a:solidFill>
                <a:schemeClr val="bg1"/>
              </a:solidFill>
              <a:effectLst/>
              <a:latin typeface="Arial" panose="020B0604020202020204" pitchFamily="34" charset="0"/>
            </a:rPr>
            <a:t>incorporating</a:t>
          </a:r>
          <a:r>
            <a:rPr kumimoji="0" lang="de-DE" altLang="de-DE" sz="1400" b="0" i="0" u="none" strike="noStrike" kern="1200" cap="none" normalizeH="0" baseline="0" dirty="0">
              <a:ln>
                <a:noFill/>
              </a:ln>
              <a:solidFill>
                <a:schemeClr val="bg1"/>
              </a:solidFill>
              <a:effectLst/>
              <a:latin typeface="Arial" panose="020B0604020202020204" pitchFamily="34" charset="0"/>
            </a:rPr>
            <a:t> digital </a:t>
          </a:r>
          <a:r>
            <a:rPr kumimoji="0" lang="de-DE" altLang="de-DE" sz="1400" b="0" i="0" u="none" strike="noStrike" kern="1200" cap="none" normalizeH="0" baseline="0" dirty="0" err="1">
              <a:ln>
                <a:noFill/>
              </a:ln>
              <a:solidFill>
                <a:schemeClr val="bg1"/>
              </a:solidFill>
              <a:effectLst/>
              <a:latin typeface="Arial" panose="020B0604020202020204" pitchFamily="34" charset="0"/>
            </a:rPr>
            <a:t>storytelling</a:t>
          </a:r>
          <a:r>
            <a:rPr kumimoji="0" lang="de-DE" altLang="de-DE" sz="1400" b="0" i="0" u="none" strike="noStrike" kern="1200" cap="none" normalizeH="0" baseline="0" dirty="0">
              <a:ln>
                <a:noFill/>
              </a:ln>
              <a:solidFill>
                <a:schemeClr val="bg1"/>
              </a:solidFill>
              <a:effectLst/>
              <a:latin typeface="Arial" panose="020B0604020202020204" pitchFamily="34" charset="0"/>
            </a:rPr>
            <a:t>, </a:t>
          </a:r>
          <a:r>
            <a:rPr kumimoji="0" lang="de-DE" altLang="de-DE" sz="1400" b="0" i="0" u="none" strike="noStrike" kern="1200" cap="none" normalizeH="0" baseline="0" dirty="0" err="1">
              <a:ln>
                <a:noFill/>
              </a:ln>
              <a:solidFill>
                <a:schemeClr val="bg1"/>
              </a:solidFill>
              <a:effectLst/>
              <a:latin typeface="Arial" panose="020B0604020202020204" pitchFamily="34" charset="0"/>
            </a:rPr>
            <a:t>language</a:t>
          </a:r>
          <a:r>
            <a:rPr kumimoji="0" lang="de-DE" altLang="de-DE" sz="1400" b="0" i="0" u="none" strike="noStrike" kern="1200" cap="none" normalizeH="0" baseline="0" dirty="0">
              <a:ln>
                <a:noFill/>
              </a:ln>
              <a:solidFill>
                <a:schemeClr val="bg1"/>
              </a:solidFill>
              <a:effectLst/>
              <a:latin typeface="Arial" panose="020B0604020202020204" pitchFamily="34" charset="0"/>
            </a:rPr>
            <a:t> </a:t>
          </a:r>
          <a:r>
            <a:rPr kumimoji="0" lang="de-DE" altLang="de-DE" sz="1400" b="0" i="0" u="none" strike="noStrike" kern="1200" cap="none" normalizeH="0" baseline="0" dirty="0" err="1">
              <a:ln>
                <a:noFill/>
              </a:ln>
              <a:solidFill>
                <a:schemeClr val="bg1"/>
              </a:solidFill>
              <a:effectLst/>
              <a:latin typeface="Arial" panose="020B0604020202020204" pitchFamily="34" charset="0"/>
            </a:rPr>
            <a:t>education</a:t>
          </a:r>
          <a:r>
            <a:rPr kumimoji="0" lang="de-DE" altLang="de-DE" sz="1400" b="0" i="0" u="none" strike="noStrike" kern="1200" cap="none" normalizeH="0" baseline="0" dirty="0">
              <a:ln>
                <a:noFill/>
              </a:ln>
              <a:solidFill>
                <a:schemeClr val="bg1"/>
              </a:solidFill>
              <a:effectLst/>
              <a:latin typeface="Arial" panose="020B0604020202020204" pitchFamily="34" charset="0"/>
            </a:rPr>
            <a:t> and social </a:t>
          </a:r>
          <a:r>
            <a:rPr kumimoji="0" lang="de-DE" altLang="de-DE" sz="1400" b="0" i="0" u="none" strike="noStrike" kern="1200" cap="none" normalizeH="0" baseline="0" dirty="0" err="1">
              <a:ln>
                <a:noFill/>
              </a:ln>
              <a:solidFill>
                <a:schemeClr val="bg1"/>
              </a:solidFill>
              <a:effectLst/>
              <a:latin typeface="Arial" panose="020B0604020202020204" pitchFamily="34" charset="0"/>
            </a:rPr>
            <a:t>integration</a:t>
          </a:r>
          <a:endParaRPr lang="de-DE" sz="1400" kern="1200" dirty="0">
            <a:solidFill>
              <a:schemeClr val="bg1"/>
            </a:solidFill>
          </a:endParaRPr>
        </a:p>
      </dsp:txBody>
      <dsp:txXfrm>
        <a:off x="2101538" y="1709886"/>
        <a:ext cx="1558042" cy="1998894"/>
      </dsp:txXfrm>
    </dsp:sp>
    <dsp:sp modelId="{6A37E79F-D7C0-4316-819C-CAF5BA558D41}">
      <dsp:nvSpPr>
        <dsp:cNvPr id="0" name=""/>
        <dsp:cNvSpPr/>
      </dsp:nvSpPr>
      <dsp:spPr>
        <a:xfrm>
          <a:off x="4031636" y="1625600"/>
          <a:ext cx="1726614" cy="21674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kumimoji="0" lang="de-DE" altLang="de-DE" sz="1400" b="0" i="0" u="none" strike="noStrike" kern="1200" cap="none" normalizeH="0" baseline="0" dirty="0">
              <a:ln>
                <a:noFill/>
              </a:ln>
              <a:solidFill>
                <a:schemeClr val="bg1"/>
              </a:solidFill>
              <a:effectLst/>
              <a:latin typeface="Arial" panose="020B0604020202020204" pitchFamily="34" charset="0"/>
            </a:rPr>
            <a:t>WP3</a:t>
          </a:r>
          <a:br>
            <a:rPr kumimoji="0" lang="de-DE" altLang="de-DE" sz="1400" b="0" i="0" u="none" strike="noStrike" kern="1200" cap="none" normalizeH="0" baseline="0" dirty="0">
              <a:ln>
                <a:noFill/>
              </a:ln>
              <a:solidFill>
                <a:schemeClr val="bg1"/>
              </a:solidFill>
              <a:effectLst/>
              <a:latin typeface="Arial" panose="020B0604020202020204" pitchFamily="34" charset="0"/>
            </a:rPr>
          </a:br>
          <a:br>
            <a:rPr kumimoji="0" lang="de-DE" altLang="de-DE" sz="1400" b="0" i="0" u="none" strike="noStrike" kern="1200" cap="none" normalizeH="0" baseline="0" dirty="0">
              <a:ln>
                <a:noFill/>
              </a:ln>
              <a:solidFill>
                <a:schemeClr val="bg1"/>
              </a:solidFill>
              <a:effectLst/>
              <a:latin typeface="Arial" panose="020B0604020202020204" pitchFamily="34" charset="0"/>
            </a:rPr>
          </a:br>
          <a:r>
            <a:rPr kumimoji="0" lang="de-DE" altLang="de-DE" sz="1400" b="0" i="0" u="none" strike="noStrike" kern="1200" cap="none" normalizeH="0" baseline="0" dirty="0">
              <a:ln>
                <a:noFill/>
              </a:ln>
              <a:solidFill>
                <a:schemeClr val="bg1"/>
              </a:solidFill>
              <a:effectLst/>
              <a:latin typeface="Arial" panose="020B0604020202020204" pitchFamily="34" charset="0"/>
            </a:rPr>
            <a:t>Development </a:t>
          </a:r>
          <a:r>
            <a:rPr kumimoji="0" lang="de-DE" altLang="de-DE" sz="1400" b="0" i="0" u="none" strike="noStrike" kern="1200" cap="none" normalizeH="0" baseline="0" dirty="0" err="1">
              <a:ln>
                <a:noFill/>
              </a:ln>
              <a:solidFill>
                <a:schemeClr val="bg1"/>
              </a:solidFill>
              <a:effectLst/>
              <a:latin typeface="Arial" panose="020B0604020202020204" pitchFamily="34" charset="0"/>
            </a:rPr>
            <a:t>of</a:t>
          </a:r>
          <a:r>
            <a:rPr kumimoji="0" lang="de-DE" altLang="de-DE" sz="1400" b="0" i="0" u="none" strike="noStrike" kern="1200" cap="none" normalizeH="0" baseline="0" dirty="0">
              <a:ln>
                <a:noFill/>
              </a:ln>
              <a:solidFill>
                <a:schemeClr val="bg1"/>
              </a:solidFill>
              <a:effectLst/>
              <a:latin typeface="Arial" panose="020B0604020202020204" pitchFamily="34" charset="0"/>
            </a:rPr>
            <a:t> an 8-module online </a:t>
          </a:r>
          <a:r>
            <a:rPr kumimoji="0" lang="de-DE" altLang="de-DE" sz="1400" b="0" i="0" u="none" strike="noStrike" kern="1200" cap="none" normalizeH="0" baseline="0" dirty="0" err="1">
              <a:ln>
                <a:noFill/>
              </a:ln>
              <a:solidFill>
                <a:schemeClr val="bg1"/>
              </a:solidFill>
              <a:effectLst/>
              <a:latin typeface="Arial" panose="020B0604020202020204" pitchFamily="34" charset="0"/>
            </a:rPr>
            <a:t>course</a:t>
          </a:r>
          <a:r>
            <a:rPr kumimoji="0" lang="de-DE" altLang="de-DE" sz="1400" b="0" i="0" u="none" strike="noStrike" kern="1200" cap="none" normalizeH="0" baseline="0" dirty="0">
              <a:ln>
                <a:noFill/>
              </a:ln>
              <a:solidFill>
                <a:schemeClr val="bg1"/>
              </a:solidFill>
              <a:effectLst/>
              <a:latin typeface="Arial" panose="020B0604020202020204" pitchFamily="34" charset="0"/>
            </a:rPr>
            <a:t> </a:t>
          </a:r>
          <a:r>
            <a:rPr kumimoji="0" lang="de-DE" altLang="de-DE" sz="1400" b="0" i="0" u="none" strike="noStrike" kern="1200" cap="none" normalizeH="0" baseline="0" dirty="0" err="1">
              <a:ln>
                <a:noFill/>
              </a:ln>
              <a:solidFill>
                <a:schemeClr val="bg1"/>
              </a:solidFill>
              <a:effectLst/>
              <a:latin typeface="Arial" panose="020B0604020202020204" pitchFamily="34" charset="0"/>
            </a:rPr>
            <a:t>as</a:t>
          </a:r>
          <a:r>
            <a:rPr kumimoji="0" lang="de-DE" altLang="de-DE" sz="1400" b="0" i="0" u="none" strike="noStrike" kern="1200" cap="none" normalizeH="0" baseline="0" dirty="0">
              <a:ln>
                <a:noFill/>
              </a:ln>
              <a:solidFill>
                <a:schemeClr val="bg1"/>
              </a:solidFill>
              <a:effectLst/>
              <a:latin typeface="Arial" panose="020B0604020202020204" pitchFamily="34" charset="0"/>
            </a:rPr>
            <a:t> a </a:t>
          </a:r>
          <a:r>
            <a:rPr kumimoji="0" lang="de-DE" altLang="de-DE" sz="1400" b="0" i="0" u="none" strike="noStrike" kern="1200" cap="none" normalizeH="0" baseline="0" dirty="0" err="1">
              <a:ln>
                <a:noFill/>
              </a:ln>
              <a:solidFill>
                <a:schemeClr val="bg1"/>
              </a:solidFill>
              <a:effectLst/>
              <a:latin typeface="Arial" panose="020B0604020202020204" pitchFamily="34" charset="0"/>
            </a:rPr>
            <a:t>free</a:t>
          </a:r>
          <a:r>
            <a:rPr kumimoji="0" lang="de-DE" altLang="de-DE" sz="1400" b="0" i="0" u="none" strike="noStrike" kern="1200" cap="none" normalizeH="0" baseline="0" dirty="0">
              <a:ln>
                <a:noFill/>
              </a:ln>
              <a:solidFill>
                <a:schemeClr val="bg1"/>
              </a:solidFill>
              <a:effectLst/>
              <a:latin typeface="Arial" panose="020B0604020202020204" pitchFamily="34" charset="0"/>
            </a:rPr>
            <a:t>, open-source </a:t>
          </a:r>
          <a:r>
            <a:rPr kumimoji="0" lang="de-DE" altLang="de-DE" sz="1400" b="0" i="0" u="none" strike="noStrike" kern="1200" cap="none" normalizeH="0" baseline="0" dirty="0" err="1">
              <a:ln>
                <a:noFill/>
              </a:ln>
              <a:solidFill>
                <a:schemeClr val="bg1"/>
              </a:solidFill>
              <a:effectLst/>
              <a:latin typeface="Arial" panose="020B0604020202020204" pitchFamily="34" charset="0"/>
            </a:rPr>
            <a:t>one</a:t>
          </a:r>
          <a:r>
            <a:rPr kumimoji="0" lang="de-DE" altLang="de-DE" sz="1400" b="0" i="0" u="none" strike="noStrike" kern="1200" cap="none" normalizeH="0" baseline="0" dirty="0">
              <a:ln>
                <a:noFill/>
              </a:ln>
              <a:solidFill>
                <a:schemeClr val="bg1"/>
              </a:solidFill>
              <a:effectLst/>
              <a:latin typeface="Arial" panose="020B0604020202020204" pitchFamily="34" charset="0"/>
            </a:rPr>
            <a:t> (MOOC </a:t>
          </a:r>
          <a:r>
            <a:rPr kumimoji="0" lang="de-DE" altLang="de-DE" sz="1400" b="0" i="0" u="none" strike="noStrike" kern="1200" cap="none" normalizeH="0" baseline="0" dirty="0" err="1">
              <a:ln>
                <a:noFill/>
              </a:ln>
              <a:solidFill>
                <a:schemeClr val="bg1"/>
              </a:solidFill>
              <a:effectLst/>
              <a:latin typeface="Arial" panose="020B0604020202020204" pitchFamily="34" charset="0"/>
            </a:rPr>
            <a:t>or</a:t>
          </a:r>
          <a:r>
            <a:rPr kumimoji="0" lang="de-DE" altLang="de-DE" sz="1400" b="0" i="0" u="none" strike="noStrike" kern="1200" cap="none" normalizeH="0" baseline="0" dirty="0">
              <a:ln>
                <a:noFill/>
              </a:ln>
              <a:solidFill>
                <a:schemeClr val="bg1"/>
              </a:solidFill>
              <a:effectLst/>
              <a:latin typeface="Arial" panose="020B0604020202020204" pitchFamily="34" charset="0"/>
            </a:rPr>
            <a:t> MOODLE)</a:t>
          </a:r>
          <a:endParaRPr lang="de-DE" sz="1400" kern="1200" dirty="0">
            <a:solidFill>
              <a:schemeClr val="bg1"/>
            </a:solidFill>
          </a:endParaRPr>
        </a:p>
      </dsp:txBody>
      <dsp:txXfrm>
        <a:off x="4115922" y="1709886"/>
        <a:ext cx="1558042" cy="1998894"/>
      </dsp:txXfrm>
    </dsp:sp>
    <dsp:sp modelId="{C0EBC414-B492-4065-9D9C-052D0E559125}">
      <dsp:nvSpPr>
        <dsp:cNvPr id="0" name=""/>
        <dsp:cNvSpPr/>
      </dsp:nvSpPr>
      <dsp:spPr>
        <a:xfrm>
          <a:off x="6046020" y="1625600"/>
          <a:ext cx="1726614" cy="21674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kumimoji="0" lang="de-DE" altLang="de-DE" sz="1400" b="0" i="0" u="none" strike="noStrike" kern="1200" cap="none" normalizeH="0" baseline="0" dirty="0">
              <a:ln>
                <a:noFill/>
              </a:ln>
              <a:solidFill>
                <a:schemeClr val="bg1"/>
              </a:solidFill>
              <a:effectLst/>
              <a:latin typeface="Arial" panose="020B0604020202020204" pitchFamily="34" charset="0"/>
            </a:rPr>
            <a:t>WP4</a:t>
          </a:r>
          <a:br>
            <a:rPr kumimoji="0" lang="de-DE" altLang="de-DE" sz="1400" b="0" i="0" u="none" strike="noStrike" kern="1200" cap="none" normalizeH="0" baseline="0" dirty="0">
              <a:ln>
                <a:noFill/>
              </a:ln>
              <a:solidFill>
                <a:schemeClr val="bg1"/>
              </a:solidFill>
              <a:effectLst/>
              <a:latin typeface="Arial" panose="020B0604020202020204" pitchFamily="34" charset="0"/>
            </a:rPr>
          </a:br>
          <a:br>
            <a:rPr kumimoji="0" lang="de-DE" altLang="de-DE" sz="1400" b="0" i="0" u="none" strike="noStrike" kern="1200" cap="none" normalizeH="0" baseline="0" dirty="0">
              <a:ln>
                <a:noFill/>
              </a:ln>
              <a:solidFill>
                <a:schemeClr val="bg1"/>
              </a:solidFill>
              <a:effectLst/>
              <a:latin typeface="Arial" panose="020B0604020202020204" pitchFamily="34" charset="0"/>
            </a:rPr>
          </a:br>
          <a:r>
            <a:rPr kumimoji="0" lang="de-DE" altLang="de-DE" sz="1400" b="0" i="0" u="none" strike="noStrike" kern="1200" cap="none" normalizeH="0" baseline="0" dirty="0">
              <a:ln>
                <a:noFill/>
              </a:ln>
              <a:solidFill>
                <a:schemeClr val="bg1"/>
              </a:solidFill>
              <a:effectLst/>
              <a:latin typeface="Arial" panose="020B0604020202020204" pitchFamily="34" charset="0"/>
            </a:rPr>
            <a:t>Development </a:t>
          </a:r>
          <a:r>
            <a:rPr kumimoji="0" lang="de-DE" altLang="de-DE" sz="1400" b="0" i="0" u="none" strike="noStrike" kern="1200" cap="none" normalizeH="0" baseline="0" dirty="0" err="1">
              <a:ln>
                <a:noFill/>
              </a:ln>
              <a:solidFill>
                <a:schemeClr val="bg1"/>
              </a:solidFill>
              <a:effectLst/>
              <a:latin typeface="Arial" panose="020B0604020202020204" pitchFamily="34" charset="0"/>
            </a:rPr>
            <a:t>of</a:t>
          </a:r>
          <a:r>
            <a:rPr kumimoji="0" lang="de-DE" altLang="de-DE" sz="1400" b="0" i="0" u="none" strike="noStrike" kern="1200" cap="none" normalizeH="0" baseline="0" dirty="0">
              <a:ln>
                <a:noFill/>
              </a:ln>
              <a:solidFill>
                <a:schemeClr val="bg1"/>
              </a:solidFill>
              <a:effectLst/>
              <a:latin typeface="Arial" panose="020B0604020202020204" pitchFamily="34" charset="0"/>
            </a:rPr>
            <a:t> a </a:t>
          </a:r>
          <a:r>
            <a:rPr kumimoji="0" lang="de-DE" altLang="de-DE" sz="1400" b="0" i="0" u="none" strike="noStrike" kern="1200" cap="none" normalizeH="0" baseline="0" dirty="0" err="1">
              <a:ln>
                <a:noFill/>
              </a:ln>
              <a:solidFill>
                <a:schemeClr val="bg1"/>
              </a:solidFill>
              <a:effectLst/>
              <a:latin typeface="Arial" panose="020B0604020202020204" pitchFamily="34" charset="0"/>
            </a:rPr>
            <a:t>language</a:t>
          </a:r>
          <a:r>
            <a:rPr kumimoji="0" lang="de-DE" altLang="de-DE" sz="1400" b="0" i="0" u="none" strike="noStrike" kern="1200" cap="none" normalizeH="0" baseline="0" dirty="0">
              <a:ln>
                <a:noFill/>
              </a:ln>
              <a:solidFill>
                <a:schemeClr val="bg1"/>
              </a:solidFill>
              <a:effectLst/>
              <a:latin typeface="Arial" panose="020B0604020202020204" pitchFamily="34" charset="0"/>
            </a:rPr>
            <a:t> </a:t>
          </a:r>
          <a:r>
            <a:rPr kumimoji="0" lang="de-DE" altLang="de-DE" sz="1400" b="0" i="0" u="none" strike="noStrike" kern="1200" cap="none" normalizeH="0" baseline="0" dirty="0" err="1">
              <a:ln>
                <a:noFill/>
              </a:ln>
              <a:solidFill>
                <a:schemeClr val="bg1"/>
              </a:solidFill>
              <a:effectLst/>
              <a:latin typeface="Arial" panose="020B0604020202020204" pitchFamily="34" charset="0"/>
            </a:rPr>
            <a:t>educators</a:t>
          </a:r>
          <a:r>
            <a:rPr kumimoji="0" lang="de-DE" altLang="de-DE" sz="1400" b="0" i="0" u="none" strike="noStrike" kern="1200" cap="none" normalizeH="0" baseline="0" dirty="0">
              <a:ln>
                <a:noFill/>
              </a:ln>
              <a:solidFill>
                <a:schemeClr val="bg1"/>
              </a:solidFill>
              <a:effectLst/>
              <a:latin typeface="Arial" panose="020B0604020202020204" pitchFamily="34" charset="0"/>
            </a:rPr>
            <a:t>’ </a:t>
          </a:r>
          <a:r>
            <a:rPr kumimoji="0" lang="de-DE" altLang="de-DE" sz="1400" b="0" i="0" u="none" strike="noStrike" kern="1200" cap="none" normalizeH="0" baseline="0" dirty="0" err="1">
              <a:ln>
                <a:noFill/>
              </a:ln>
              <a:solidFill>
                <a:schemeClr val="bg1"/>
              </a:solidFill>
              <a:effectLst/>
              <a:latin typeface="Arial" panose="020B0604020202020204" pitchFamily="34" charset="0"/>
            </a:rPr>
            <a:t>guidebook</a:t>
          </a:r>
          <a:r>
            <a:rPr kumimoji="0" lang="de-DE" altLang="de-DE" sz="1400" b="0" i="0" u="none" strike="noStrike" kern="1200" cap="none" normalizeH="0" baseline="0" dirty="0">
              <a:ln>
                <a:noFill/>
              </a:ln>
              <a:solidFill>
                <a:schemeClr val="bg1"/>
              </a:solidFill>
              <a:effectLst/>
              <a:latin typeface="Arial" panose="020B0604020202020204" pitchFamily="34" charset="0"/>
            </a:rPr>
            <a:t> in </a:t>
          </a:r>
          <a:r>
            <a:rPr kumimoji="0" lang="de-DE" altLang="de-DE" sz="1400" b="0" i="0" u="none" strike="noStrike" kern="1200" cap="none" normalizeH="0" baseline="0" dirty="0" err="1">
              <a:ln>
                <a:noFill/>
              </a:ln>
              <a:solidFill>
                <a:schemeClr val="bg1"/>
              </a:solidFill>
              <a:effectLst/>
              <a:latin typeface="Arial" panose="020B0604020202020204" pitchFamily="34" charset="0"/>
            </a:rPr>
            <a:t>e-book</a:t>
          </a:r>
          <a:r>
            <a:rPr kumimoji="0" lang="de-DE" altLang="de-DE" sz="1400" b="0" i="0" u="none" strike="noStrike" kern="1200" cap="none" normalizeH="0" baseline="0" dirty="0">
              <a:ln>
                <a:noFill/>
              </a:ln>
              <a:solidFill>
                <a:schemeClr val="bg1"/>
              </a:solidFill>
              <a:effectLst/>
              <a:latin typeface="Arial" panose="020B0604020202020204" pitchFamily="34" charset="0"/>
            </a:rPr>
            <a:t> </a:t>
          </a:r>
          <a:r>
            <a:rPr kumimoji="0" lang="de-DE" altLang="de-DE" sz="1400" b="0" i="0" u="none" strike="noStrike" kern="1200" cap="none" normalizeH="0" baseline="0" dirty="0" err="1">
              <a:ln>
                <a:noFill/>
              </a:ln>
              <a:solidFill>
                <a:schemeClr val="bg1"/>
              </a:solidFill>
              <a:effectLst/>
              <a:latin typeface="Arial" panose="020B0604020202020204" pitchFamily="34" charset="0"/>
            </a:rPr>
            <a:t>format</a:t>
          </a:r>
          <a:r>
            <a:rPr kumimoji="0" lang="de-DE" altLang="de-DE" sz="1400" b="0" i="0" u="none" strike="noStrike" kern="1200" cap="none" normalizeH="0" baseline="0" dirty="0">
              <a:ln>
                <a:noFill/>
              </a:ln>
              <a:solidFill>
                <a:schemeClr val="bg1"/>
              </a:solidFill>
              <a:effectLst/>
              <a:latin typeface="Arial" panose="020B0604020202020204" pitchFamily="34" charset="0"/>
            </a:rPr>
            <a:t> in </a:t>
          </a:r>
          <a:r>
            <a:rPr kumimoji="0" lang="de-DE" altLang="de-DE" sz="1400" b="0" i="0" u="none" strike="noStrike" kern="1200" cap="none" normalizeH="0" baseline="0" dirty="0" err="1">
              <a:ln>
                <a:noFill/>
              </a:ln>
              <a:solidFill>
                <a:schemeClr val="bg1"/>
              </a:solidFill>
              <a:effectLst/>
              <a:latin typeface="Arial" panose="020B0604020202020204" pitchFamily="34" charset="0"/>
            </a:rPr>
            <a:t>each</a:t>
          </a:r>
          <a:r>
            <a:rPr kumimoji="0" lang="de-DE" altLang="de-DE" sz="1400" b="0" i="0" u="none" strike="noStrike" kern="1200" cap="none" normalizeH="0" baseline="0" dirty="0">
              <a:ln>
                <a:noFill/>
              </a:ln>
              <a:solidFill>
                <a:schemeClr val="bg1"/>
              </a:solidFill>
              <a:effectLst/>
              <a:latin typeface="Arial" panose="020B0604020202020204" pitchFamily="34" charset="0"/>
            </a:rPr>
            <a:t> </a:t>
          </a:r>
          <a:r>
            <a:rPr kumimoji="0" lang="de-DE" altLang="de-DE" sz="1400" b="0" i="0" u="none" strike="noStrike" kern="1200" cap="none" normalizeH="0" baseline="0" dirty="0" err="1">
              <a:ln>
                <a:noFill/>
              </a:ln>
              <a:solidFill>
                <a:schemeClr val="bg1"/>
              </a:solidFill>
              <a:effectLst/>
              <a:latin typeface="Arial" panose="020B0604020202020204" pitchFamily="34" charset="0"/>
            </a:rPr>
            <a:t>partner’s</a:t>
          </a:r>
          <a:r>
            <a:rPr kumimoji="0" lang="de-DE" altLang="de-DE" sz="1400" b="0" i="0" u="none" strike="noStrike" kern="1200" cap="none" normalizeH="0" baseline="0" dirty="0">
              <a:ln>
                <a:noFill/>
              </a:ln>
              <a:solidFill>
                <a:schemeClr val="bg1"/>
              </a:solidFill>
              <a:effectLst/>
              <a:latin typeface="Arial" panose="020B0604020202020204" pitchFamily="34" charset="0"/>
            </a:rPr>
            <a:t> </a:t>
          </a:r>
          <a:r>
            <a:rPr kumimoji="0" lang="de-DE" altLang="de-DE" sz="1400" b="0" i="0" u="none" strike="noStrike" kern="1200" cap="none" normalizeH="0" baseline="0" dirty="0" err="1">
              <a:ln>
                <a:noFill/>
              </a:ln>
              <a:solidFill>
                <a:schemeClr val="bg1"/>
              </a:solidFill>
              <a:effectLst/>
              <a:latin typeface="Arial" panose="020B0604020202020204" pitchFamily="34" charset="0"/>
            </a:rPr>
            <a:t>language</a:t>
          </a:r>
          <a:endParaRPr lang="de-DE" sz="1400" kern="1200" dirty="0">
            <a:solidFill>
              <a:schemeClr val="bg1"/>
            </a:solidFill>
          </a:endParaRPr>
        </a:p>
      </dsp:txBody>
      <dsp:txXfrm>
        <a:off x="6130306" y="1709886"/>
        <a:ext cx="1558042" cy="1998894"/>
      </dsp:txXfrm>
    </dsp:sp>
    <dsp:sp modelId="{BDD22244-A240-479A-82C0-6268913D2158}">
      <dsp:nvSpPr>
        <dsp:cNvPr id="0" name=""/>
        <dsp:cNvSpPr/>
      </dsp:nvSpPr>
      <dsp:spPr>
        <a:xfrm>
          <a:off x="8060404" y="1625600"/>
          <a:ext cx="1726614" cy="21674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kumimoji="0" lang="de-DE" altLang="de-DE" sz="1400" b="0" i="0" u="none" strike="noStrike" kern="1200" cap="none" normalizeH="0" baseline="0" dirty="0">
              <a:ln>
                <a:noFill/>
              </a:ln>
              <a:solidFill>
                <a:schemeClr val="bg1"/>
              </a:solidFill>
              <a:effectLst/>
              <a:latin typeface="Arial" panose="020B0604020202020204" pitchFamily="34" charset="0"/>
            </a:rPr>
            <a:t>WP5</a:t>
          </a:r>
          <a:br>
            <a:rPr kumimoji="0" lang="de-DE" altLang="de-DE" sz="1400" b="0" i="0" u="none" strike="noStrike" kern="1200" cap="none" normalizeH="0" baseline="0" dirty="0">
              <a:ln>
                <a:noFill/>
              </a:ln>
              <a:solidFill>
                <a:schemeClr val="bg1"/>
              </a:solidFill>
              <a:effectLst/>
              <a:latin typeface="Arial" panose="020B0604020202020204" pitchFamily="34" charset="0"/>
            </a:rPr>
          </a:br>
          <a:br>
            <a:rPr kumimoji="0" lang="de-DE" altLang="de-DE" sz="1400" b="0" i="0" u="none" strike="noStrike" kern="1200" cap="none" normalizeH="0" baseline="0" dirty="0">
              <a:ln>
                <a:noFill/>
              </a:ln>
              <a:solidFill>
                <a:schemeClr val="bg1"/>
              </a:solidFill>
              <a:effectLst/>
              <a:latin typeface="Arial" panose="020B0604020202020204" pitchFamily="34" charset="0"/>
            </a:rPr>
          </a:br>
          <a:r>
            <a:rPr kumimoji="0" lang="de-DE" altLang="de-DE" sz="1400" b="0" i="0" u="none" strike="noStrike" kern="1200" cap="none" normalizeH="0" baseline="0" dirty="0" err="1">
              <a:ln>
                <a:noFill/>
              </a:ln>
              <a:solidFill>
                <a:schemeClr val="bg1"/>
              </a:solidFill>
              <a:effectLst/>
              <a:latin typeface="Arial" panose="020B0604020202020204" pitchFamily="34" charset="0"/>
            </a:rPr>
            <a:t>Developing</a:t>
          </a:r>
          <a:r>
            <a:rPr kumimoji="0" lang="de-DE" altLang="de-DE" sz="1400" b="0" i="0" u="none" strike="noStrike" kern="1200" cap="none" normalizeH="0" baseline="0" dirty="0">
              <a:ln>
                <a:noFill/>
              </a:ln>
              <a:solidFill>
                <a:schemeClr val="bg1"/>
              </a:solidFill>
              <a:effectLst/>
              <a:latin typeface="Arial" panose="020B0604020202020204" pitchFamily="34" charset="0"/>
            </a:rPr>
            <a:t> and Publishing</a:t>
          </a:r>
          <a:endParaRPr lang="de-DE" sz="1400" kern="1200" dirty="0">
            <a:solidFill>
              <a:schemeClr val="bg1"/>
            </a:solidFill>
          </a:endParaRPr>
        </a:p>
      </dsp:txBody>
      <dsp:txXfrm>
        <a:off x="8144690" y="1709886"/>
        <a:ext cx="1558042" cy="19988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8CEF7-7EF8-4AA8-A61D-4B0B128AA460}">
      <dsp:nvSpPr>
        <dsp:cNvPr id="0" name=""/>
        <dsp:cNvSpPr/>
      </dsp:nvSpPr>
      <dsp:spPr>
        <a:xfrm rot="16200000">
          <a:off x="-1695384" y="1701010"/>
          <a:ext cx="4752190" cy="1350168"/>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108" bIns="0" numCol="1" spcCol="1270" anchor="t" anchorCtr="0">
          <a:noAutofit/>
        </a:bodyPr>
        <a:lstStyle/>
        <a:p>
          <a:pPr marL="0" lvl="0" indent="0" algn="l" defTabSz="844550">
            <a:lnSpc>
              <a:spcPct val="90000"/>
            </a:lnSpc>
            <a:spcBef>
              <a:spcPct val="0"/>
            </a:spcBef>
            <a:spcAft>
              <a:spcPct val="35000"/>
            </a:spcAft>
            <a:buNone/>
          </a:pPr>
          <a:r>
            <a:rPr lang="de-DE" sz="1800" kern="1200" dirty="0"/>
            <a:t>M1</a:t>
          </a:r>
        </a:p>
        <a:p>
          <a:pPr marL="0" marR="0" lvl="0" indent="0" algn="l" defTabSz="914400" eaLnBrk="1" fontAlgn="auto" latinLnBrk="0" hangingPunct="1">
            <a:lnSpc>
              <a:spcPct val="100000"/>
            </a:lnSpc>
            <a:spcBef>
              <a:spcPct val="0"/>
            </a:spcBef>
            <a:spcAft>
              <a:spcPts val="0"/>
            </a:spcAft>
            <a:buClrTx/>
            <a:buSzTx/>
            <a:buFontTx/>
            <a:buNone/>
            <a:tabLst/>
            <a:defRPr/>
          </a:pPr>
          <a:r>
            <a:rPr lang="de-DE" sz="1400" kern="1200" dirty="0"/>
            <a:t>The Situation </a:t>
          </a:r>
          <a:r>
            <a:rPr lang="de-DE" sz="1400" kern="1200" dirty="0" err="1"/>
            <a:t>of</a:t>
          </a:r>
          <a:r>
            <a:rPr lang="de-DE" sz="1400" kern="1200" dirty="0"/>
            <a:t> an International Student</a:t>
          </a:r>
          <a:br>
            <a:rPr lang="de-DE" sz="1400" kern="1200" dirty="0"/>
          </a:br>
          <a:r>
            <a:rPr lang="de-DE" sz="1400" kern="1200" dirty="0"/>
            <a:t>-</a:t>
          </a:r>
          <a:br>
            <a:rPr lang="de-DE" sz="1400" kern="1200" dirty="0"/>
          </a:br>
          <a:r>
            <a:rPr lang="de-DE" sz="1400" kern="1200" dirty="0"/>
            <a:t>Course </a:t>
          </a:r>
          <a:r>
            <a:rPr lang="de-DE" sz="1400" kern="1200" dirty="0" err="1"/>
            <a:t>Intoduction</a:t>
          </a:r>
          <a:r>
            <a:rPr lang="de-DE" sz="1400" kern="1200" dirty="0"/>
            <a:t> </a:t>
          </a:r>
        </a:p>
        <a:p>
          <a:pPr algn="l">
            <a:spcBef>
              <a:spcPct val="0"/>
            </a:spcBef>
          </a:pPr>
          <a:endParaRPr lang="de-DE" sz="1400" kern="1200" dirty="0"/>
        </a:p>
      </dsp:txBody>
      <dsp:txXfrm rot="5400000">
        <a:off x="5627" y="950437"/>
        <a:ext cx="1350168" cy="2851314"/>
      </dsp:txXfrm>
    </dsp:sp>
    <dsp:sp modelId="{B7D3634B-FBCE-4119-89A1-68C5F51B0013}">
      <dsp:nvSpPr>
        <dsp:cNvPr id="0" name=""/>
        <dsp:cNvSpPr/>
      </dsp:nvSpPr>
      <dsp:spPr>
        <a:xfrm rot="16200000">
          <a:off x="-243953" y="1701010"/>
          <a:ext cx="4752190" cy="1350168"/>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108" bIns="0" numCol="1" spcCol="1270" anchor="t" anchorCtr="0">
          <a:noAutofit/>
        </a:bodyPr>
        <a:lstStyle/>
        <a:p>
          <a:pPr marL="0" lvl="0" indent="0" algn="l" defTabSz="755650">
            <a:lnSpc>
              <a:spcPct val="90000"/>
            </a:lnSpc>
            <a:spcBef>
              <a:spcPct val="0"/>
            </a:spcBef>
            <a:spcAft>
              <a:spcPct val="35000"/>
            </a:spcAft>
            <a:buNone/>
          </a:pPr>
          <a:r>
            <a:rPr lang="de-DE" sz="1800" kern="1200" dirty="0"/>
            <a:t>M2</a:t>
          </a:r>
        </a:p>
        <a:p>
          <a:pPr marL="114300" marR="0" lvl="1" indent="0" algn="l" defTabSz="577850" eaLnBrk="1" fontAlgn="auto" latinLnBrk="0" hangingPunct="1">
            <a:lnSpc>
              <a:spcPct val="90000"/>
            </a:lnSpc>
            <a:spcBef>
              <a:spcPct val="0"/>
            </a:spcBef>
            <a:spcAft>
              <a:spcPct val="15000"/>
            </a:spcAft>
            <a:buClrTx/>
            <a:buSzTx/>
            <a:buFontTx/>
            <a:buNone/>
            <a:tabLst/>
            <a:defRPr/>
          </a:pPr>
          <a:r>
            <a:rPr lang="de-DE" sz="1400" kern="1200" dirty="0" err="1"/>
            <a:t>Intercultural</a:t>
          </a:r>
          <a:br>
            <a:rPr lang="de-DE" sz="1400" kern="1200" dirty="0"/>
          </a:br>
          <a:r>
            <a:rPr lang="de-DE" sz="1400" kern="1200" dirty="0"/>
            <a:t>Learning - </a:t>
          </a:r>
          <a:r>
            <a:rPr lang="de-DE" sz="1400" kern="1200" dirty="0" err="1"/>
            <a:t>Chances</a:t>
          </a:r>
          <a:r>
            <a:rPr lang="de-DE" sz="1400" kern="1200" dirty="0"/>
            <a:t> and </a:t>
          </a:r>
          <a:r>
            <a:rPr lang="de-DE" sz="1400" kern="1200" dirty="0" err="1"/>
            <a:t>challenges</a:t>
          </a:r>
          <a:r>
            <a:rPr lang="de-DE" sz="1400" kern="1200" dirty="0"/>
            <a:t>:</a:t>
          </a:r>
        </a:p>
        <a:p>
          <a:pPr marL="114300" marR="0" lvl="1" indent="0" algn="l" defTabSz="577850" eaLnBrk="1" fontAlgn="auto" latinLnBrk="0" hangingPunct="1">
            <a:lnSpc>
              <a:spcPct val="90000"/>
            </a:lnSpc>
            <a:spcBef>
              <a:spcPct val="0"/>
            </a:spcBef>
            <a:spcAft>
              <a:spcPct val="15000"/>
            </a:spcAft>
            <a:buClrTx/>
            <a:buSzTx/>
            <a:buFontTx/>
            <a:buNone/>
            <a:tabLst/>
            <a:defRPr/>
          </a:pPr>
          <a:r>
            <a:rPr lang="de-DE" sz="1400" kern="1200" dirty="0" err="1"/>
            <a:t>Dealing</a:t>
          </a:r>
          <a:r>
            <a:rPr lang="de-DE" sz="1400" kern="1200" dirty="0"/>
            <a:t> </a:t>
          </a:r>
          <a:r>
            <a:rPr lang="de-DE" sz="1400" kern="1200" dirty="0" err="1"/>
            <a:t>with</a:t>
          </a:r>
          <a:r>
            <a:rPr lang="de-DE" sz="1400" kern="1200" dirty="0"/>
            <a:t> </a:t>
          </a:r>
          <a:r>
            <a:rPr lang="de-DE" sz="1400" kern="1200" dirty="0" err="1"/>
            <a:t>Diversity</a:t>
          </a:r>
          <a:r>
            <a:rPr lang="de-DE" sz="1400" kern="1200" dirty="0"/>
            <a:t> and</a:t>
          </a:r>
          <a:br>
            <a:rPr lang="de-DE" sz="1400" kern="1200" dirty="0"/>
          </a:br>
          <a:r>
            <a:rPr lang="de-DE" sz="1400" kern="1200" dirty="0" err="1"/>
            <a:t>Social</a:t>
          </a:r>
          <a:br>
            <a:rPr lang="de-DE" sz="1400" kern="1200" dirty="0"/>
          </a:br>
          <a:r>
            <a:rPr lang="de-DE" sz="1400" kern="1200" dirty="0"/>
            <a:t>Integration</a:t>
          </a:r>
        </a:p>
        <a:p>
          <a:pPr marL="114300" lvl="1" indent="0" algn="l" defTabSz="577850">
            <a:lnSpc>
              <a:spcPct val="90000"/>
            </a:lnSpc>
            <a:spcBef>
              <a:spcPct val="0"/>
            </a:spcBef>
            <a:spcAft>
              <a:spcPct val="15000"/>
            </a:spcAft>
          </a:pPr>
          <a:endParaRPr lang="de-DE" sz="1400" kern="1200" dirty="0"/>
        </a:p>
      </dsp:txBody>
      <dsp:txXfrm rot="5400000">
        <a:off x="1457058" y="950437"/>
        <a:ext cx="1350168" cy="2851314"/>
      </dsp:txXfrm>
    </dsp:sp>
    <dsp:sp modelId="{EEE5285E-EF38-4806-8A84-4007743FCB7E}">
      <dsp:nvSpPr>
        <dsp:cNvPr id="0" name=""/>
        <dsp:cNvSpPr/>
      </dsp:nvSpPr>
      <dsp:spPr>
        <a:xfrm rot="16200000">
          <a:off x="1207477" y="1701010"/>
          <a:ext cx="4752190" cy="1350168"/>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108" bIns="0" numCol="1" spcCol="1270" anchor="t" anchorCtr="0">
          <a:noAutofit/>
        </a:bodyPr>
        <a:lstStyle/>
        <a:p>
          <a:pPr marL="0" lvl="0" indent="0" algn="l" defTabSz="844550">
            <a:lnSpc>
              <a:spcPct val="90000"/>
            </a:lnSpc>
            <a:spcBef>
              <a:spcPct val="0"/>
            </a:spcBef>
            <a:spcAft>
              <a:spcPct val="35000"/>
            </a:spcAft>
            <a:buNone/>
          </a:pPr>
          <a:r>
            <a:rPr lang="de-DE" sz="1800" kern="1200" dirty="0"/>
            <a:t>M3</a:t>
          </a:r>
        </a:p>
        <a:p>
          <a:pPr marL="0" marR="0" lvl="0" indent="0" algn="l" defTabSz="914400" eaLnBrk="1" fontAlgn="auto" latinLnBrk="0" hangingPunct="1">
            <a:lnSpc>
              <a:spcPct val="100000"/>
            </a:lnSpc>
            <a:spcBef>
              <a:spcPct val="0"/>
            </a:spcBef>
            <a:spcAft>
              <a:spcPts val="0"/>
            </a:spcAft>
            <a:buClrTx/>
            <a:buSzTx/>
            <a:buFontTx/>
            <a:buNone/>
            <a:tabLst/>
            <a:defRPr/>
          </a:pPr>
          <a:r>
            <a:rPr lang="de-DE" sz="1400" kern="1200" dirty="0"/>
            <a:t>Individual Needs Assessment</a:t>
          </a:r>
        </a:p>
        <a:p>
          <a:pPr algn="l">
            <a:spcBef>
              <a:spcPct val="0"/>
            </a:spcBef>
          </a:pPr>
          <a:endParaRPr lang="de-DE" sz="1400" kern="1200" dirty="0"/>
        </a:p>
      </dsp:txBody>
      <dsp:txXfrm rot="5400000">
        <a:off x="2908488" y="950437"/>
        <a:ext cx="1350168" cy="2851314"/>
      </dsp:txXfrm>
    </dsp:sp>
    <dsp:sp modelId="{0CAB3A35-F362-4D47-9B9D-D05E1AD6A4A1}">
      <dsp:nvSpPr>
        <dsp:cNvPr id="0" name=""/>
        <dsp:cNvSpPr/>
      </dsp:nvSpPr>
      <dsp:spPr>
        <a:xfrm rot="16200000">
          <a:off x="2658910" y="1701010"/>
          <a:ext cx="4752190" cy="1350168"/>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108" bIns="0" numCol="1" spcCol="1270" anchor="t" anchorCtr="0">
          <a:noAutofit/>
        </a:bodyPr>
        <a:lstStyle/>
        <a:p>
          <a:pPr marL="0" lvl="0" indent="0" algn="l" defTabSz="755650">
            <a:lnSpc>
              <a:spcPct val="90000"/>
            </a:lnSpc>
            <a:spcBef>
              <a:spcPct val="0"/>
            </a:spcBef>
            <a:spcAft>
              <a:spcPct val="35000"/>
            </a:spcAft>
            <a:buNone/>
          </a:pPr>
          <a:r>
            <a:rPr lang="de-DE" sz="1800" kern="1200" dirty="0"/>
            <a:t>M4</a:t>
          </a:r>
        </a:p>
        <a:p>
          <a:pPr marL="114300" marR="0" lvl="1" indent="0" algn="l" defTabSz="577850" eaLnBrk="1" fontAlgn="auto" latinLnBrk="0" hangingPunct="1">
            <a:lnSpc>
              <a:spcPct val="90000"/>
            </a:lnSpc>
            <a:spcBef>
              <a:spcPct val="0"/>
            </a:spcBef>
            <a:spcAft>
              <a:spcPct val="15000"/>
            </a:spcAft>
            <a:buClrTx/>
            <a:buSzTx/>
            <a:buFontTx/>
            <a:buNone/>
            <a:tabLst/>
            <a:defRPr/>
          </a:pPr>
          <a:r>
            <a:rPr lang="de-DE" sz="1400" kern="1200" dirty="0"/>
            <a:t>Creative </a:t>
          </a:r>
          <a:r>
            <a:rPr lang="de-DE" sz="1400" kern="1200" dirty="0" err="1"/>
            <a:t>Thinking</a:t>
          </a:r>
          <a:r>
            <a:rPr lang="de-DE" sz="1400" kern="1200" dirty="0"/>
            <a:t> –</a:t>
          </a:r>
          <a:br>
            <a:rPr lang="de-DE" sz="1400" kern="1200" dirty="0"/>
          </a:br>
          <a:br>
            <a:rPr lang="de-DE" sz="1400" kern="1200" dirty="0"/>
          </a:br>
          <a:r>
            <a:rPr lang="de-DE" sz="1400" kern="1200" dirty="0" err="1"/>
            <a:t>Creating</a:t>
          </a:r>
          <a:r>
            <a:rPr lang="de-DE" sz="1400" kern="1200" dirty="0"/>
            <a:t> </a:t>
          </a:r>
          <a:r>
            <a:rPr lang="de-DE" sz="1400" kern="1200" dirty="0" err="1"/>
            <a:t>Ideas</a:t>
          </a:r>
          <a:r>
            <a:rPr lang="de-DE" sz="1400" kern="1200" dirty="0"/>
            <a:t> and Story Development</a:t>
          </a:r>
        </a:p>
        <a:p>
          <a:pPr marL="114300" lvl="1" indent="0" algn="l" defTabSz="577850">
            <a:lnSpc>
              <a:spcPct val="90000"/>
            </a:lnSpc>
            <a:spcBef>
              <a:spcPct val="0"/>
            </a:spcBef>
            <a:spcAft>
              <a:spcPct val="15000"/>
            </a:spcAft>
          </a:pPr>
          <a:endParaRPr lang="de-DE" sz="1400" kern="1200" dirty="0"/>
        </a:p>
      </dsp:txBody>
      <dsp:txXfrm rot="5400000">
        <a:off x="4359921" y="950437"/>
        <a:ext cx="1350168" cy="2851314"/>
      </dsp:txXfrm>
    </dsp:sp>
    <dsp:sp modelId="{20CD93C3-A24D-45C2-A013-BD46A6BE67E3}">
      <dsp:nvSpPr>
        <dsp:cNvPr id="0" name=""/>
        <dsp:cNvSpPr/>
      </dsp:nvSpPr>
      <dsp:spPr>
        <a:xfrm rot="16200000">
          <a:off x="4110340" y="1701010"/>
          <a:ext cx="4752190" cy="1350168"/>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108" bIns="0" numCol="1" spcCol="1270" anchor="t" anchorCtr="0">
          <a:noAutofit/>
        </a:bodyPr>
        <a:lstStyle/>
        <a:p>
          <a:pPr marL="0" lvl="0" indent="0" algn="l" defTabSz="755650">
            <a:lnSpc>
              <a:spcPct val="90000"/>
            </a:lnSpc>
            <a:spcBef>
              <a:spcPct val="0"/>
            </a:spcBef>
            <a:spcAft>
              <a:spcPct val="35000"/>
            </a:spcAft>
            <a:buNone/>
          </a:pPr>
          <a:r>
            <a:rPr lang="de-DE" sz="1800" kern="1200"/>
            <a:t>M5</a:t>
          </a:r>
          <a:endParaRPr lang="de-DE" sz="1800" kern="1200" dirty="0"/>
        </a:p>
        <a:p>
          <a:pPr marL="114300" marR="0" lvl="1" indent="0" algn="l" defTabSz="577850" eaLnBrk="1" fontAlgn="auto" latinLnBrk="0" hangingPunct="1">
            <a:lnSpc>
              <a:spcPct val="90000"/>
            </a:lnSpc>
            <a:spcBef>
              <a:spcPct val="0"/>
            </a:spcBef>
            <a:spcAft>
              <a:spcPct val="15000"/>
            </a:spcAft>
            <a:buClrTx/>
            <a:buSzTx/>
            <a:buFontTx/>
            <a:buNone/>
            <a:tabLst/>
            <a:defRPr/>
          </a:pPr>
          <a:r>
            <a:rPr lang="de-DE" sz="1400" kern="1200" dirty="0"/>
            <a:t>Digital Storytelling –</a:t>
          </a:r>
          <a:br>
            <a:rPr lang="de-DE" sz="1400" kern="1200" dirty="0"/>
          </a:br>
          <a:r>
            <a:rPr lang="de-DE" sz="1400" kern="1200" dirty="0"/>
            <a:t>A </a:t>
          </a:r>
          <a:r>
            <a:rPr lang="de-DE" sz="1400" kern="1200" dirty="0" err="1"/>
            <a:t>core</a:t>
          </a:r>
          <a:r>
            <a:rPr lang="de-DE" sz="1400" kern="1200" dirty="0"/>
            <a:t> </a:t>
          </a:r>
          <a:r>
            <a:rPr lang="de-DE" sz="1400" kern="1200" dirty="0" err="1"/>
            <a:t>concept</a:t>
          </a:r>
          <a:r>
            <a:rPr lang="de-DE" sz="1400" kern="1200" dirty="0"/>
            <a:t> </a:t>
          </a:r>
          <a:r>
            <a:rPr lang="de-DE" sz="1400" kern="1200" dirty="0" err="1"/>
            <a:t>for</a:t>
          </a:r>
          <a:r>
            <a:rPr lang="de-DE" sz="1400" kern="1200" dirty="0"/>
            <a:t> </a:t>
          </a:r>
          <a:r>
            <a:rPr lang="de-DE" sz="1400" kern="1200" dirty="0" err="1"/>
            <a:t>reflection</a:t>
          </a:r>
          <a:r>
            <a:rPr lang="de-DE" sz="1400" kern="1200" dirty="0"/>
            <a:t> </a:t>
          </a:r>
          <a:r>
            <a:rPr lang="de-DE" sz="1400" kern="1200" dirty="0" err="1"/>
            <a:t>of</a:t>
          </a:r>
          <a:r>
            <a:rPr lang="de-DE" sz="1400" kern="1200" dirty="0"/>
            <a:t> </a:t>
          </a:r>
          <a:r>
            <a:rPr lang="de-DE" sz="1400" kern="1200" dirty="0" err="1"/>
            <a:t>experiences</a:t>
          </a:r>
          <a:endParaRPr lang="de-DE" sz="1400" kern="1200" dirty="0"/>
        </a:p>
        <a:p>
          <a:pPr marL="114300" lvl="1" indent="0" algn="l" defTabSz="577850">
            <a:lnSpc>
              <a:spcPct val="90000"/>
            </a:lnSpc>
            <a:spcBef>
              <a:spcPct val="0"/>
            </a:spcBef>
            <a:spcAft>
              <a:spcPct val="15000"/>
            </a:spcAft>
          </a:pPr>
          <a:endParaRPr lang="de-DE" sz="1400" kern="1200" dirty="0"/>
        </a:p>
      </dsp:txBody>
      <dsp:txXfrm rot="5400000">
        <a:off x="5811351" y="950437"/>
        <a:ext cx="1350168" cy="2851314"/>
      </dsp:txXfrm>
    </dsp:sp>
    <dsp:sp modelId="{DB891450-20B9-490F-9CDB-3B83232F6823}">
      <dsp:nvSpPr>
        <dsp:cNvPr id="0" name=""/>
        <dsp:cNvSpPr/>
      </dsp:nvSpPr>
      <dsp:spPr>
        <a:xfrm rot="16200000">
          <a:off x="5561772" y="1701010"/>
          <a:ext cx="4752190" cy="1350168"/>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108" bIns="0" numCol="1" spcCol="1270" anchor="t" anchorCtr="0">
          <a:noAutofit/>
        </a:bodyPr>
        <a:lstStyle/>
        <a:p>
          <a:pPr marL="0" lvl="0" indent="0" algn="l" defTabSz="755650">
            <a:lnSpc>
              <a:spcPct val="90000"/>
            </a:lnSpc>
            <a:spcBef>
              <a:spcPct val="0"/>
            </a:spcBef>
            <a:spcAft>
              <a:spcPct val="35000"/>
            </a:spcAft>
            <a:buNone/>
          </a:pPr>
          <a:r>
            <a:rPr lang="de-DE" sz="1800" kern="1200" dirty="0"/>
            <a:t>M6</a:t>
          </a:r>
        </a:p>
        <a:p>
          <a:pPr marL="114300" marR="0" lvl="1" indent="0" algn="l" defTabSz="577850" eaLnBrk="1" fontAlgn="auto" latinLnBrk="0" hangingPunct="1">
            <a:lnSpc>
              <a:spcPct val="90000"/>
            </a:lnSpc>
            <a:spcBef>
              <a:spcPct val="0"/>
            </a:spcBef>
            <a:spcAft>
              <a:spcPct val="15000"/>
            </a:spcAft>
            <a:buClrTx/>
            <a:buSzTx/>
            <a:buFontTx/>
            <a:buNone/>
            <a:tabLst/>
            <a:defRPr/>
          </a:pPr>
          <a:r>
            <a:rPr lang="de-DE" sz="1400" kern="1200" dirty="0" err="1"/>
            <a:t>Creating</a:t>
          </a:r>
          <a:r>
            <a:rPr lang="de-DE" sz="1400" kern="1200" dirty="0"/>
            <a:t> a Story – Elements, </a:t>
          </a:r>
          <a:r>
            <a:rPr lang="de-DE" sz="1400" kern="1200" dirty="0" err="1"/>
            <a:t>Structures</a:t>
          </a:r>
          <a:r>
            <a:rPr lang="de-DE" sz="1400" kern="1200" dirty="0"/>
            <a:t> and Language Learning</a:t>
          </a:r>
        </a:p>
        <a:p>
          <a:pPr marL="114300" lvl="1" indent="0" algn="l" defTabSz="577850">
            <a:lnSpc>
              <a:spcPct val="90000"/>
            </a:lnSpc>
            <a:spcBef>
              <a:spcPct val="0"/>
            </a:spcBef>
            <a:spcAft>
              <a:spcPct val="15000"/>
            </a:spcAft>
          </a:pPr>
          <a:endParaRPr lang="de-DE" sz="1400" kern="1200" dirty="0"/>
        </a:p>
      </dsp:txBody>
      <dsp:txXfrm rot="5400000">
        <a:off x="7262783" y="950437"/>
        <a:ext cx="1350168" cy="2851314"/>
      </dsp:txXfrm>
    </dsp:sp>
    <dsp:sp modelId="{91259108-505F-4F2C-B064-7CB24FAB421E}">
      <dsp:nvSpPr>
        <dsp:cNvPr id="0" name=""/>
        <dsp:cNvSpPr/>
      </dsp:nvSpPr>
      <dsp:spPr>
        <a:xfrm rot="16200000">
          <a:off x="7013203" y="1701010"/>
          <a:ext cx="4752190" cy="1350168"/>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108" bIns="0" numCol="1" spcCol="1270" anchor="t" anchorCtr="0">
          <a:noAutofit/>
        </a:bodyPr>
        <a:lstStyle/>
        <a:p>
          <a:pPr marL="0" lvl="0" indent="0" algn="l" defTabSz="844550">
            <a:lnSpc>
              <a:spcPct val="90000"/>
            </a:lnSpc>
            <a:spcBef>
              <a:spcPct val="0"/>
            </a:spcBef>
            <a:spcAft>
              <a:spcPct val="35000"/>
            </a:spcAft>
            <a:buNone/>
          </a:pPr>
          <a:r>
            <a:rPr lang="de-DE" sz="1800" kern="1200" dirty="0"/>
            <a:t>M7</a:t>
          </a:r>
        </a:p>
        <a:p>
          <a:pPr marL="0" marR="0" lvl="0" indent="0" algn="l" defTabSz="914400" eaLnBrk="1" fontAlgn="auto" latinLnBrk="0" hangingPunct="1">
            <a:lnSpc>
              <a:spcPct val="100000"/>
            </a:lnSpc>
            <a:spcBef>
              <a:spcPct val="0"/>
            </a:spcBef>
            <a:spcAft>
              <a:spcPts val="0"/>
            </a:spcAft>
            <a:buClrTx/>
            <a:buSzTx/>
            <a:buFontTx/>
            <a:buNone/>
            <a:tabLst/>
            <a:defRPr/>
          </a:pPr>
          <a:r>
            <a:rPr lang="de-DE" sz="1400" kern="1200" dirty="0"/>
            <a:t>Technical Resources</a:t>
          </a:r>
          <a:br>
            <a:rPr lang="de-DE" sz="1400" kern="1200" dirty="0"/>
          </a:br>
          <a:r>
            <a:rPr lang="de-DE" sz="1400" kern="1200" dirty="0" err="1"/>
            <a:t>for</a:t>
          </a:r>
          <a:r>
            <a:rPr lang="de-DE" sz="1400" kern="1200" dirty="0"/>
            <a:t> Digital Storytelling</a:t>
          </a:r>
        </a:p>
        <a:p>
          <a:pPr algn="l">
            <a:spcBef>
              <a:spcPct val="0"/>
            </a:spcBef>
          </a:pPr>
          <a:endParaRPr lang="de-DE" sz="1400" kern="1200" dirty="0"/>
        </a:p>
      </dsp:txBody>
      <dsp:txXfrm rot="5400000">
        <a:off x="8714214" y="950437"/>
        <a:ext cx="1350168" cy="2851314"/>
      </dsp:txXfrm>
    </dsp:sp>
    <dsp:sp modelId="{EE6B7F90-F5BA-456F-9457-122B4DAD61FD}">
      <dsp:nvSpPr>
        <dsp:cNvPr id="0" name=""/>
        <dsp:cNvSpPr/>
      </dsp:nvSpPr>
      <dsp:spPr>
        <a:xfrm rot="16200000">
          <a:off x="8470260" y="1701010"/>
          <a:ext cx="4752190" cy="1350168"/>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108" bIns="0" numCol="1" spcCol="1270" anchor="t" anchorCtr="0">
          <a:noAutofit/>
        </a:bodyPr>
        <a:lstStyle/>
        <a:p>
          <a:pPr marL="0" lvl="0" indent="0" algn="l" defTabSz="844550">
            <a:lnSpc>
              <a:spcPct val="90000"/>
            </a:lnSpc>
            <a:spcBef>
              <a:spcPct val="0"/>
            </a:spcBef>
            <a:spcAft>
              <a:spcPct val="35000"/>
            </a:spcAft>
            <a:buNone/>
          </a:pPr>
          <a:r>
            <a:rPr lang="de-DE" sz="1800" kern="1200" dirty="0"/>
            <a:t>M8</a:t>
          </a:r>
        </a:p>
        <a:p>
          <a:pPr marL="114300" marR="0" lvl="1" indent="0" algn="l" defTabSz="666750" eaLnBrk="1" fontAlgn="auto" latinLnBrk="0" hangingPunct="1">
            <a:lnSpc>
              <a:spcPct val="90000"/>
            </a:lnSpc>
            <a:spcBef>
              <a:spcPct val="0"/>
            </a:spcBef>
            <a:spcAft>
              <a:spcPct val="15000"/>
            </a:spcAft>
            <a:buClrTx/>
            <a:buSzTx/>
            <a:buFontTx/>
            <a:buNone/>
            <a:tabLst/>
            <a:defRPr/>
          </a:pPr>
          <a:r>
            <a:rPr lang="de-DE" sz="1400" kern="1200" dirty="0" err="1"/>
            <a:t>Reflecting</a:t>
          </a:r>
          <a:r>
            <a:rPr lang="de-DE" sz="1400" kern="1200" dirty="0"/>
            <a:t> Stories</a:t>
          </a:r>
          <a:br>
            <a:rPr lang="de-DE" sz="1400" kern="1200" dirty="0"/>
          </a:br>
          <a:r>
            <a:rPr lang="de-DE" sz="1400" kern="1200" dirty="0"/>
            <a:t>and Providing Feedback</a:t>
          </a:r>
        </a:p>
        <a:p>
          <a:pPr marL="114300" lvl="1" indent="0" algn="l" defTabSz="666750">
            <a:lnSpc>
              <a:spcPct val="90000"/>
            </a:lnSpc>
            <a:spcBef>
              <a:spcPct val="0"/>
            </a:spcBef>
            <a:spcAft>
              <a:spcPct val="15000"/>
            </a:spcAft>
          </a:pPr>
          <a:endParaRPr lang="de-DE" sz="1400" kern="1200" dirty="0"/>
        </a:p>
      </dsp:txBody>
      <dsp:txXfrm rot="5400000">
        <a:off x="10171271" y="950437"/>
        <a:ext cx="1350168" cy="285131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DE84B31-454E-45BD-885C-68E949EC4F86}" type="datetime1">
              <a:rPr lang="de-DE" smtClean="0"/>
              <a:t>20.06.2024</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de-DE" smtClean="0"/>
              <a:pPr algn="r" rtl="0"/>
              <a:t>‹Nr.›</a:t>
            </a:fld>
            <a:endParaRPr lang="de-DE"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noProof="0"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algn="r"/>
            <a:r>
              <a:rPr lang="de-DE" dirty="0"/>
              <a:t>​</a:t>
            </a:r>
            <a:fld id="{3B3E61AF-5B78-4D44-BAE6-8A008712095C}" type="datetime1">
              <a:rPr lang="de-DE" smtClean="0"/>
              <a:pPr algn="r"/>
              <a:t>20.06.2024</a:t>
            </a:fld>
            <a:r>
              <a:rPr lang="de-DE" dirty="0"/>
              <a:t>​</a:t>
            </a:r>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noProof="0"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de-DE" smtClean="0"/>
              <a:pPr/>
              <a:t>‹Nr.›</a:t>
            </a:fld>
            <a:endParaRPr lang="de-DE"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9EE94E67-4979-4A98-B57C-73F417A278B5}"/>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8">
            <a:extLst>
              <a:ext uri="{FF2B5EF4-FFF2-40B4-BE49-F238E27FC236}">
                <a16:creationId xmlns:a16="http://schemas.microsoft.com/office/drawing/2014/main" id="{7C2865E7-F9EC-456F-91AC-0A312FD548C6}"/>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Grafik 13">
            <a:extLst>
              <a:ext uri="{FF2B5EF4-FFF2-40B4-BE49-F238E27FC236}">
                <a16:creationId xmlns:a16="http://schemas.microsoft.com/office/drawing/2014/main" id="{A5514CC5-9F74-410F-9764-C41B9AA117F4}"/>
              </a:ext>
            </a:extLst>
          </p:cNvPr>
          <p:cNvPicPr/>
          <p:nvPr userDrawn="1"/>
        </p:nvPicPr>
        <p:blipFill>
          <a:blip r:embed="rId2"/>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4BE99218-C5F6-4E57-9C2C-F45EA09E5323}"/>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pic>
        <p:nvPicPr>
          <p:cNvPr id="18" name="Grafik 17">
            <a:extLst>
              <a:ext uri="{FF2B5EF4-FFF2-40B4-BE49-F238E27FC236}">
                <a16:creationId xmlns:a16="http://schemas.microsoft.com/office/drawing/2014/main" id="{992402AE-ACF8-4126-8E19-1D5B9B887B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pic>
        <p:nvPicPr>
          <p:cNvPr id="19" name="Grafik 18">
            <a:extLst>
              <a:ext uri="{FF2B5EF4-FFF2-40B4-BE49-F238E27FC236}">
                <a16:creationId xmlns:a16="http://schemas.microsoft.com/office/drawing/2014/main" id="{F7C0250D-D8B9-49F0-88C4-FA8648809A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39318" y="20857"/>
            <a:ext cx="1441866" cy="1441866"/>
          </a:xfrm>
          <a:prstGeom prst="rect">
            <a:avLst/>
          </a:prstGeom>
        </p:spPr>
      </p:pic>
      <p:pic>
        <p:nvPicPr>
          <p:cNvPr id="5" name="Grafik 4">
            <a:extLst>
              <a:ext uri="{FF2B5EF4-FFF2-40B4-BE49-F238E27FC236}">
                <a16:creationId xmlns:a16="http://schemas.microsoft.com/office/drawing/2014/main" id="{77C51CF7-F11F-1EFE-1287-91D569FC30D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96197" y="6311785"/>
            <a:ext cx="1253295" cy="513125"/>
          </a:xfrm>
          <a:prstGeom prst="rect">
            <a:avLst/>
          </a:prstGeom>
        </p:spPr>
      </p:pic>
      <p:pic>
        <p:nvPicPr>
          <p:cNvPr id="6" name="Grafik 5">
            <a:extLst>
              <a:ext uri="{FF2B5EF4-FFF2-40B4-BE49-F238E27FC236}">
                <a16:creationId xmlns:a16="http://schemas.microsoft.com/office/drawing/2014/main" id="{AFD83B29-619C-8E22-B24A-CDF01B6450F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99381" y="6311786"/>
            <a:ext cx="1233592" cy="513124"/>
          </a:xfrm>
          <a:prstGeom prst="rect">
            <a:avLst/>
          </a:prstGeom>
        </p:spPr>
      </p:pic>
    </p:spTree>
    <p:extLst>
      <p:ext uri="{BB962C8B-B14F-4D97-AF65-F5344CB8AC3E}">
        <p14:creationId xmlns:p14="http://schemas.microsoft.com/office/powerpoint/2010/main" val="162019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05D79598-CCB3-49FA-8F20-78D231679734}"/>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8">
            <a:extLst>
              <a:ext uri="{FF2B5EF4-FFF2-40B4-BE49-F238E27FC236}">
                <a16:creationId xmlns:a16="http://schemas.microsoft.com/office/drawing/2014/main" id="{F5BBF09F-DD46-4C43-B0F0-3BE77057564C}"/>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Grafik 15">
            <a:extLst>
              <a:ext uri="{FF2B5EF4-FFF2-40B4-BE49-F238E27FC236}">
                <a16:creationId xmlns:a16="http://schemas.microsoft.com/office/drawing/2014/main" id="{25484D72-5ABC-4513-BED9-89D3C2E14A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Vertical Title 1"/>
          <p:cNvSpPr>
            <a:spLocks noGrp="1"/>
          </p:cNvSpPr>
          <p:nvPr>
            <p:ph type="title" orient="vert"/>
          </p:nvPr>
        </p:nvSpPr>
        <p:spPr>
          <a:xfrm>
            <a:off x="8724900" y="414778"/>
            <a:ext cx="2628900" cy="575742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11"/>
          </p:nvPr>
        </p:nvSpPr>
        <p:spPr/>
        <p:txBody>
          <a:bodyPr/>
          <a:lstStyle/>
          <a:p>
            <a:pPr rtl="0"/>
            <a:endParaRPr lang="de-DE" noProof="0" dirty="0"/>
          </a:p>
        </p:txBody>
      </p:sp>
      <p:pic>
        <p:nvPicPr>
          <p:cNvPr id="13" name="Grafik 12">
            <a:extLst>
              <a:ext uri="{FF2B5EF4-FFF2-40B4-BE49-F238E27FC236}">
                <a16:creationId xmlns:a16="http://schemas.microsoft.com/office/drawing/2014/main" id="{CA30B99D-5893-4EA3-B063-D174FE8ADF81}"/>
              </a:ext>
            </a:extLst>
          </p:cNvPr>
          <p:cNvPicPr/>
          <p:nvPr userDrawn="1"/>
        </p:nvPicPr>
        <p:blipFill>
          <a:blip r:embed="rId3"/>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5E03E611-2053-40E4-BC66-FBCECDF88AE0}"/>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sp>
        <p:nvSpPr>
          <p:cNvPr id="19" name="Textfeld 18">
            <a:extLst>
              <a:ext uri="{FF2B5EF4-FFF2-40B4-BE49-F238E27FC236}">
                <a16:creationId xmlns:a16="http://schemas.microsoft.com/office/drawing/2014/main" id="{FB58C6F1-1900-40ED-9521-DB2AA55F72B9}"/>
              </a:ext>
            </a:extLst>
          </p:cNvPr>
          <p:cNvSpPr txBox="1"/>
          <p:nvPr userDrawn="1"/>
        </p:nvSpPr>
        <p:spPr>
          <a:xfrm>
            <a:off x="11093280" y="1490181"/>
            <a:ext cx="849850" cy="369332"/>
          </a:xfrm>
          <a:prstGeom prst="rect">
            <a:avLst/>
          </a:prstGeom>
          <a:noFill/>
        </p:spPr>
        <p:txBody>
          <a:bodyPr wrap="square" rtlCol="0">
            <a:spAutoFit/>
          </a:bodyPr>
          <a:lstStyle/>
          <a:p>
            <a:r>
              <a:rPr lang="de-DE" b="1" dirty="0"/>
              <a:t>-</a:t>
            </a:r>
            <a:fld id="{2BD8C51A-BB1B-45C9-9BD2-4BAB7D2A1B29}" type="slidenum">
              <a:rPr lang="de-DE" b="1" smtClean="0"/>
              <a:t>‹Nr.›</a:t>
            </a:fld>
            <a:r>
              <a:rPr lang="de-DE" b="1" dirty="0"/>
              <a:t>-</a:t>
            </a:r>
          </a:p>
        </p:txBody>
      </p:sp>
      <p:pic>
        <p:nvPicPr>
          <p:cNvPr id="22" name="Grafik 21">
            <a:extLst>
              <a:ext uri="{FF2B5EF4-FFF2-40B4-BE49-F238E27FC236}">
                <a16:creationId xmlns:a16="http://schemas.microsoft.com/office/drawing/2014/main" id="{A5D7F2F5-419D-4925-AC07-ADAAE8AADDA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41912" y="-1942803"/>
            <a:ext cx="4690734" cy="5863418"/>
          </a:xfrm>
          <a:prstGeom prst="rect">
            <a:avLst/>
          </a:prstGeom>
        </p:spPr>
      </p:pic>
      <p:pic>
        <p:nvPicPr>
          <p:cNvPr id="6" name="Grafik 5">
            <a:extLst>
              <a:ext uri="{FF2B5EF4-FFF2-40B4-BE49-F238E27FC236}">
                <a16:creationId xmlns:a16="http://schemas.microsoft.com/office/drawing/2014/main" id="{3CA161CE-87EB-3588-8ABC-2EA3C74AEF6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96197" y="6311785"/>
            <a:ext cx="1253295" cy="513125"/>
          </a:xfrm>
          <a:prstGeom prst="rect">
            <a:avLst/>
          </a:prstGeom>
        </p:spPr>
      </p:pic>
      <p:pic>
        <p:nvPicPr>
          <p:cNvPr id="7" name="Grafik 6">
            <a:extLst>
              <a:ext uri="{FF2B5EF4-FFF2-40B4-BE49-F238E27FC236}">
                <a16:creationId xmlns:a16="http://schemas.microsoft.com/office/drawing/2014/main" id="{DA62D600-EFF0-FE12-15A6-58C23BB6FC9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99381" y="6311786"/>
            <a:ext cx="1233592" cy="513124"/>
          </a:xfrm>
          <a:prstGeom prst="rect">
            <a:avLst/>
          </a:prstGeom>
        </p:spPr>
      </p:pic>
    </p:spTree>
    <p:extLst>
      <p:ext uri="{BB962C8B-B14F-4D97-AF65-F5344CB8AC3E}">
        <p14:creationId xmlns:p14="http://schemas.microsoft.com/office/powerpoint/2010/main" val="365541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Titelfolie mit Bild">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6448C9EC-C3E1-4F5A-94AF-C149CD41BDF3}"/>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8">
            <a:extLst>
              <a:ext uri="{FF2B5EF4-FFF2-40B4-BE49-F238E27FC236}">
                <a16:creationId xmlns:a16="http://schemas.microsoft.com/office/drawing/2014/main" id="{91C87DB6-1D4E-4694-9905-4E1B9F63E468}"/>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Grafik 21">
            <a:extLst>
              <a:ext uri="{FF2B5EF4-FFF2-40B4-BE49-F238E27FC236}">
                <a16:creationId xmlns:a16="http://schemas.microsoft.com/office/drawing/2014/main" id="{1229CAE1-65AE-42F6-B84F-37838C138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Titel 1"/>
          <p:cNvSpPr>
            <a:spLocks noGrp="1"/>
          </p:cNvSpPr>
          <p:nvPr>
            <p:ph type="ctrTitle"/>
          </p:nvPr>
        </p:nvSpPr>
        <p:spPr>
          <a:xfrm>
            <a:off x="1104900" y="2292094"/>
            <a:ext cx="5734050" cy="2219691"/>
          </a:xfrm>
        </p:spPr>
        <p:txBody>
          <a:bodyPr rtlCol="0" anchor="ctr">
            <a:normAutofit/>
          </a:bodyPr>
          <a:lstStyle>
            <a:lvl1pPr algn="l" rtl="0">
              <a:defRPr sz="4000" cap="all" baseline="0"/>
            </a:lvl1pPr>
          </a:lstStyle>
          <a:p>
            <a:pPr rtl="0"/>
            <a:endParaRPr lang="de-DE" noProof="0" dirty="0"/>
          </a:p>
        </p:txBody>
      </p:sp>
      <p:sp>
        <p:nvSpPr>
          <p:cNvPr id="3" name="Untertitel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endParaRPr lang="en-US" dirty="0"/>
          </a:p>
        </p:txBody>
      </p:sp>
      <p:sp>
        <p:nvSpPr>
          <p:cNvPr id="11" name="Bildplatzhalter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de-DE" noProof="0" dirty="0"/>
              <a:t>Bild durch Klicken auf Symbol hinzufügen</a:t>
            </a:r>
          </a:p>
        </p:txBody>
      </p:sp>
      <p:pic>
        <p:nvPicPr>
          <p:cNvPr id="13" name="Grafik 12">
            <a:extLst>
              <a:ext uri="{FF2B5EF4-FFF2-40B4-BE49-F238E27FC236}">
                <a16:creationId xmlns:a16="http://schemas.microsoft.com/office/drawing/2014/main" id="{B27CEBE5-58AB-4F2D-B994-5256965C8598}"/>
              </a:ext>
            </a:extLst>
          </p:cNvPr>
          <p:cNvPicPr/>
          <p:nvPr userDrawn="1"/>
        </p:nvPicPr>
        <p:blipFill>
          <a:blip r:embed="rId3"/>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B51E1108-269B-49FE-B399-5753E0E425DE}"/>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pic>
        <p:nvPicPr>
          <p:cNvPr id="16" name="Grafik 15">
            <a:extLst>
              <a:ext uri="{FF2B5EF4-FFF2-40B4-BE49-F238E27FC236}">
                <a16:creationId xmlns:a16="http://schemas.microsoft.com/office/drawing/2014/main" id="{43FB1171-4C45-4754-A5D9-63EDDD2378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41912" y="-1942803"/>
            <a:ext cx="4690734" cy="5863418"/>
          </a:xfrm>
          <a:prstGeom prst="rect">
            <a:avLst/>
          </a:prstGeom>
        </p:spPr>
      </p:pic>
      <p:pic>
        <p:nvPicPr>
          <p:cNvPr id="4" name="Grafik 3">
            <a:extLst>
              <a:ext uri="{FF2B5EF4-FFF2-40B4-BE49-F238E27FC236}">
                <a16:creationId xmlns:a16="http://schemas.microsoft.com/office/drawing/2014/main" id="{8A3DCCCD-A161-4759-D33E-CAEC56F5651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96197" y="6311785"/>
            <a:ext cx="1253295" cy="513125"/>
          </a:xfrm>
          <a:prstGeom prst="rect">
            <a:avLst/>
          </a:prstGeom>
        </p:spPr>
      </p:pic>
      <p:pic>
        <p:nvPicPr>
          <p:cNvPr id="5" name="Grafik 4">
            <a:extLst>
              <a:ext uri="{FF2B5EF4-FFF2-40B4-BE49-F238E27FC236}">
                <a16:creationId xmlns:a16="http://schemas.microsoft.com/office/drawing/2014/main" id="{9B0D660A-9EBA-5059-4ADB-A84B19F7F6E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99381" y="6311786"/>
            <a:ext cx="1233592" cy="513124"/>
          </a:xfrm>
          <a:prstGeom prst="rect">
            <a:avLst/>
          </a:prstGeom>
        </p:spPr>
      </p:pic>
    </p:spTree>
    <p:extLst>
      <p:ext uri="{BB962C8B-B14F-4D97-AF65-F5344CB8AC3E}">
        <p14:creationId xmlns:p14="http://schemas.microsoft.com/office/powerpoint/2010/main" val="298229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11"/>
          </p:nvPr>
        </p:nvSpPr>
        <p:spPr/>
        <p:txBody>
          <a:bodyPr/>
          <a:lstStyle/>
          <a:p>
            <a:pPr rtl="0"/>
            <a:endParaRPr lang="de-DE" noProof="0" dirty="0"/>
          </a:p>
        </p:txBody>
      </p:sp>
    </p:spTree>
    <p:extLst>
      <p:ext uri="{BB962C8B-B14F-4D97-AF65-F5344CB8AC3E}">
        <p14:creationId xmlns:p14="http://schemas.microsoft.com/office/powerpoint/2010/main" val="311728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F93FD68F-6327-4C0F-8016-3D0C89ECBD6A}"/>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8">
            <a:extLst>
              <a:ext uri="{FF2B5EF4-FFF2-40B4-BE49-F238E27FC236}">
                <a16:creationId xmlns:a16="http://schemas.microsoft.com/office/drawing/2014/main" id="{2884904C-CD0F-4A65-B408-428CBAF919CA}"/>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Grafik 16">
            <a:extLst>
              <a:ext uri="{FF2B5EF4-FFF2-40B4-BE49-F238E27FC236}">
                <a16:creationId xmlns:a16="http://schemas.microsoft.com/office/drawing/2014/main" id="{991FCA08-D9C2-47D3-8246-9BFE07E6F4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5" name="Footer Placeholder 4"/>
          <p:cNvSpPr>
            <a:spLocks noGrp="1"/>
          </p:cNvSpPr>
          <p:nvPr>
            <p:ph type="ftr" sz="quarter" idx="11"/>
          </p:nvPr>
        </p:nvSpPr>
        <p:spPr/>
        <p:txBody>
          <a:bodyPr/>
          <a:lstStyle/>
          <a:p>
            <a:pPr rtl="0"/>
            <a:endParaRPr lang="de-DE" noProof="0"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8FCD6719-4FBF-4800-89A4-207C503F8C7C}"/>
              </a:ext>
            </a:extLst>
          </p:cNvPr>
          <p:cNvPicPr/>
          <p:nvPr userDrawn="1"/>
        </p:nvPicPr>
        <p:blipFill>
          <a:blip r:embed="rId3"/>
          <a:stretch>
            <a:fillRect/>
          </a:stretch>
        </p:blipFill>
        <p:spPr>
          <a:xfrm>
            <a:off x="10099505" y="6266872"/>
            <a:ext cx="1987550" cy="567690"/>
          </a:xfrm>
          <a:prstGeom prst="rect">
            <a:avLst/>
          </a:prstGeom>
        </p:spPr>
      </p:pic>
      <p:sp>
        <p:nvSpPr>
          <p:cNvPr id="14" name="Untertitel 2">
            <a:extLst>
              <a:ext uri="{FF2B5EF4-FFF2-40B4-BE49-F238E27FC236}">
                <a16:creationId xmlns:a16="http://schemas.microsoft.com/office/drawing/2014/main" id="{FA486C4F-A9CB-45DC-8854-CC626D6C4610}"/>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pic>
        <p:nvPicPr>
          <p:cNvPr id="21" name="Grafik 20">
            <a:extLst>
              <a:ext uri="{FF2B5EF4-FFF2-40B4-BE49-F238E27FC236}">
                <a16:creationId xmlns:a16="http://schemas.microsoft.com/office/drawing/2014/main" id="{57A4B031-984A-453B-A06B-220EC1E6A90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41912" y="-1942803"/>
            <a:ext cx="4690734" cy="5863418"/>
          </a:xfrm>
          <a:prstGeom prst="rect">
            <a:avLst/>
          </a:prstGeom>
        </p:spPr>
      </p:pic>
    </p:spTree>
    <p:extLst>
      <p:ext uri="{BB962C8B-B14F-4D97-AF65-F5344CB8AC3E}">
        <p14:creationId xmlns:p14="http://schemas.microsoft.com/office/powerpoint/2010/main" val="129259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Footer Placeholder 5"/>
          <p:cNvSpPr>
            <a:spLocks noGrp="1"/>
          </p:cNvSpPr>
          <p:nvPr>
            <p:ph type="ftr" sz="quarter" idx="11"/>
          </p:nvPr>
        </p:nvSpPr>
        <p:spPr/>
        <p:txBody>
          <a:bodyPr/>
          <a:lstStyle/>
          <a:p>
            <a:pPr rtl="0"/>
            <a:endParaRPr lang="de-DE" noProof="0" dirty="0"/>
          </a:p>
        </p:txBody>
      </p:sp>
    </p:spTree>
    <p:extLst>
      <p:ext uri="{BB962C8B-B14F-4D97-AF65-F5344CB8AC3E}">
        <p14:creationId xmlns:p14="http://schemas.microsoft.com/office/powerpoint/2010/main" val="63706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Footer Placeholder 7"/>
          <p:cNvSpPr>
            <a:spLocks noGrp="1"/>
          </p:cNvSpPr>
          <p:nvPr>
            <p:ph type="ftr" sz="quarter" idx="11"/>
          </p:nvPr>
        </p:nvSpPr>
        <p:spPr/>
        <p:txBody>
          <a:bodyPr/>
          <a:lstStyle/>
          <a:p>
            <a:pPr rtl="0"/>
            <a:endParaRPr lang="de-DE" noProof="0" dirty="0"/>
          </a:p>
        </p:txBody>
      </p:sp>
    </p:spTree>
    <p:extLst>
      <p:ext uri="{BB962C8B-B14F-4D97-AF65-F5344CB8AC3E}">
        <p14:creationId xmlns:p14="http://schemas.microsoft.com/office/powerpoint/2010/main" val="194054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4" name="Footer Placeholder 3"/>
          <p:cNvSpPr>
            <a:spLocks noGrp="1"/>
          </p:cNvSpPr>
          <p:nvPr>
            <p:ph type="ftr" sz="quarter" idx="11"/>
          </p:nvPr>
        </p:nvSpPr>
        <p:spPr/>
        <p:txBody>
          <a:bodyPr/>
          <a:lstStyle/>
          <a:p>
            <a:pPr rtl="0"/>
            <a:endParaRPr lang="de-DE"/>
          </a:p>
        </p:txBody>
      </p:sp>
    </p:spTree>
    <p:extLst>
      <p:ext uri="{BB962C8B-B14F-4D97-AF65-F5344CB8AC3E}">
        <p14:creationId xmlns:p14="http://schemas.microsoft.com/office/powerpoint/2010/main" val="316473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16" name="Rectangle 6">
            <a:extLst>
              <a:ext uri="{FF2B5EF4-FFF2-40B4-BE49-F238E27FC236}">
                <a16:creationId xmlns:a16="http://schemas.microsoft.com/office/drawing/2014/main" id="{2BC2390F-B3F1-414A-8483-445296411EF6}"/>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8">
            <a:extLst>
              <a:ext uri="{FF2B5EF4-FFF2-40B4-BE49-F238E27FC236}">
                <a16:creationId xmlns:a16="http://schemas.microsoft.com/office/drawing/2014/main" id="{7E115167-E3B9-480F-A708-5E82DF2DC72D}"/>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Grafik 17">
            <a:extLst>
              <a:ext uri="{FF2B5EF4-FFF2-40B4-BE49-F238E27FC236}">
                <a16:creationId xmlns:a16="http://schemas.microsoft.com/office/drawing/2014/main" id="{022C9BA8-74E2-4ACC-A006-658397FD9E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8" name="Footer Placeholder 7"/>
          <p:cNvSpPr>
            <a:spLocks noGrp="1"/>
          </p:cNvSpPr>
          <p:nvPr>
            <p:ph type="ftr" sz="quarter" idx="11"/>
          </p:nvPr>
        </p:nvSpPr>
        <p:spPr/>
        <p:txBody>
          <a:bodyPr/>
          <a:lstStyle>
            <a:lvl1pPr>
              <a:defRPr>
                <a:solidFill>
                  <a:srgbClr val="FFFFFF"/>
                </a:solidFill>
              </a:defRPr>
            </a:lvl1pPr>
          </a:lstStyle>
          <a:p>
            <a:pPr rtl="0"/>
            <a:endParaRPr lang="de-DE"/>
          </a:p>
        </p:txBody>
      </p:sp>
      <p:pic>
        <p:nvPicPr>
          <p:cNvPr id="12" name="Grafik 11">
            <a:extLst>
              <a:ext uri="{FF2B5EF4-FFF2-40B4-BE49-F238E27FC236}">
                <a16:creationId xmlns:a16="http://schemas.microsoft.com/office/drawing/2014/main" id="{3234369C-67BB-4B23-A6FB-6E089552A7A0}"/>
              </a:ext>
            </a:extLst>
          </p:cNvPr>
          <p:cNvPicPr/>
          <p:nvPr userDrawn="1"/>
        </p:nvPicPr>
        <p:blipFill>
          <a:blip r:embed="rId3"/>
          <a:stretch>
            <a:fillRect/>
          </a:stretch>
        </p:blipFill>
        <p:spPr>
          <a:xfrm>
            <a:off x="10099505" y="6266872"/>
            <a:ext cx="1987550" cy="567690"/>
          </a:xfrm>
          <a:prstGeom prst="rect">
            <a:avLst/>
          </a:prstGeom>
        </p:spPr>
      </p:pic>
      <p:sp>
        <p:nvSpPr>
          <p:cNvPr id="15" name="Untertitel 2">
            <a:extLst>
              <a:ext uri="{FF2B5EF4-FFF2-40B4-BE49-F238E27FC236}">
                <a16:creationId xmlns:a16="http://schemas.microsoft.com/office/drawing/2014/main" id="{C2D1F4F4-550C-416B-B8CC-5DCAEFCFA21B}"/>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sp>
        <p:nvSpPr>
          <p:cNvPr id="11" name="Textfeld 10">
            <a:extLst>
              <a:ext uri="{FF2B5EF4-FFF2-40B4-BE49-F238E27FC236}">
                <a16:creationId xmlns:a16="http://schemas.microsoft.com/office/drawing/2014/main" id="{9D90E8EA-292E-4F6A-A218-85469EFC79D8}"/>
              </a:ext>
            </a:extLst>
          </p:cNvPr>
          <p:cNvSpPr txBox="1"/>
          <p:nvPr userDrawn="1"/>
        </p:nvSpPr>
        <p:spPr>
          <a:xfrm>
            <a:off x="11093280" y="1490181"/>
            <a:ext cx="849850" cy="369332"/>
          </a:xfrm>
          <a:prstGeom prst="rect">
            <a:avLst/>
          </a:prstGeom>
          <a:noFill/>
        </p:spPr>
        <p:txBody>
          <a:bodyPr wrap="square" rtlCol="0">
            <a:spAutoFit/>
          </a:bodyPr>
          <a:lstStyle/>
          <a:p>
            <a:r>
              <a:rPr lang="de-DE" b="1" dirty="0"/>
              <a:t>-</a:t>
            </a:r>
            <a:fld id="{2BD8C51A-BB1B-45C9-9BD2-4BAB7D2A1B29}" type="slidenum">
              <a:rPr lang="de-DE" b="1" smtClean="0"/>
              <a:t>‹Nr.›</a:t>
            </a:fld>
            <a:r>
              <a:rPr lang="de-DE" b="1" dirty="0"/>
              <a:t>-</a:t>
            </a:r>
          </a:p>
        </p:txBody>
      </p:sp>
      <p:pic>
        <p:nvPicPr>
          <p:cNvPr id="20" name="Grafik 19">
            <a:extLst>
              <a:ext uri="{FF2B5EF4-FFF2-40B4-BE49-F238E27FC236}">
                <a16:creationId xmlns:a16="http://schemas.microsoft.com/office/drawing/2014/main" id="{64BF4400-08BF-42F7-93BC-1987C4FD21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41912" y="-1942803"/>
            <a:ext cx="4690734" cy="5863418"/>
          </a:xfrm>
          <a:prstGeom prst="rect">
            <a:avLst/>
          </a:prstGeom>
        </p:spPr>
      </p:pic>
      <p:pic>
        <p:nvPicPr>
          <p:cNvPr id="2" name="Grafik 1">
            <a:extLst>
              <a:ext uri="{FF2B5EF4-FFF2-40B4-BE49-F238E27FC236}">
                <a16:creationId xmlns:a16="http://schemas.microsoft.com/office/drawing/2014/main" id="{E660F63E-6FE5-1ED7-48D0-9035BA1B26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96197" y="6311785"/>
            <a:ext cx="1253295" cy="513125"/>
          </a:xfrm>
          <a:prstGeom prst="rect">
            <a:avLst/>
          </a:prstGeom>
        </p:spPr>
      </p:pic>
      <p:pic>
        <p:nvPicPr>
          <p:cNvPr id="3" name="Grafik 2">
            <a:extLst>
              <a:ext uri="{FF2B5EF4-FFF2-40B4-BE49-F238E27FC236}">
                <a16:creationId xmlns:a16="http://schemas.microsoft.com/office/drawing/2014/main" id="{3FF51F75-0B79-69D7-1007-18FA7C1CE8E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99381" y="6311786"/>
            <a:ext cx="1233592" cy="513124"/>
          </a:xfrm>
          <a:prstGeom prst="rect">
            <a:avLst/>
          </a:prstGeom>
        </p:spPr>
      </p:pic>
    </p:spTree>
    <p:extLst>
      <p:ext uri="{BB962C8B-B14F-4D97-AF65-F5344CB8AC3E}">
        <p14:creationId xmlns:p14="http://schemas.microsoft.com/office/powerpoint/2010/main" val="6078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7237" y="-3"/>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rtl="0"/>
            <a:endParaRPr lang="de-DE" noProof="0" dirty="0"/>
          </a:p>
        </p:txBody>
      </p:sp>
      <p:pic>
        <p:nvPicPr>
          <p:cNvPr id="12" name="Grafik 11">
            <a:extLst>
              <a:ext uri="{FF2B5EF4-FFF2-40B4-BE49-F238E27FC236}">
                <a16:creationId xmlns:a16="http://schemas.microsoft.com/office/drawing/2014/main" id="{46DE0C15-325B-4B66-B685-550A0BDB51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24526"/>
            <a:ext cx="1061484" cy="400384"/>
          </a:xfrm>
          <a:prstGeom prst="rect">
            <a:avLst/>
          </a:prstGeom>
        </p:spPr>
      </p:pic>
      <p:sp>
        <p:nvSpPr>
          <p:cNvPr id="14" name="Untertitel 2">
            <a:extLst>
              <a:ext uri="{FF2B5EF4-FFF2-40B4-BE49-F238E27FC236}">
                <a16:creationId xmlns:a16="http://schemas.microsoft.com/office/drawing/2014/main" id="{F3929FCD-BD32-4369-835F-EA62DDA3D482}"/>
              </a:ext>
            </a:extLst>
          </p:cNvPr>
          <p:cNvSpPr txBox="1">
            <a:spLocks/>
          </p:cNvSpPr>
          <p:nvPr userDrawn="1"/>
        </p:nvSpPr>
        <p:spPr>
          <a:xfrm>
            <a:off x="4701512" y="6425358"/>
            <a:ext cx="5015522"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5" name="Grafik 14">
            <a:extLst>
              <a:ext uri="{FF2B5EF4-FFF2-40B4-BE49-F238E27FC236}">
                <a16:creationId xmlns:a16="http://schemas.microsoft.com/office/drawing/2014/main" id="{86CA6B33-8F33-49F4-858B-B3DD533E7868}"/>
              </a:ext>
            </a:extLst>
          </p:cNvPr>
          <p:cNvPicPr/>
          <p:nvPr userDrawn="1"/>
        </p:nvPicPr>
        <p:blipFill>
          <a:blip r:embed="rId3"/>
          <a:stretch>
            <a:fillRect/>
          </a:stretch>
        </p:blipFill>
        <p:spPr>
          <a:xfrm>
            <a:off x="10099505" y="6266872"/>
            <a:ext cx="1987550" cy="567690"/>
          </a:xfrm>
          <a:prstGeom prst="rect">
            <a:avLst/>
          </a:prstGeom>
        </p:spPr>
      </p:pic>
      <p:pic>
        <p:nvPicPr>
          <p:cNvPr id="18" name="Grafik 17">
            <a:extLst>
              <a:ext uri="{FF2B5EF4-FFF2-40B4-BE49-F238E27FC236}">
                <a16:creationId xmlns:a16="http://schemas.microsoft.com/office/drawing/2014/main" id="{054AA140-D029-4B4A-A05A-5B41C5F05B6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41912" y="-1942803"/>
            <a:ext cx="4690734" cy="5863418"/>
          </a:xfrm>
          <a:prstGeom prst="rect">
            <a:avLst/>
          </a:prstGeom>
        </p:spPr>
      </p:pic>
      <p:pic>
        <p:nvPicPr>
          <p:cNvPr id="7" name="Grafik 6">
            <a:extLst>
              <a:ext uri="{FF2B5EF4-FFF2-40B4-BE49-F238E27FC236}">
                <a16:creationId xmlns:a16="http://schemas.microsoft.com/office/drawing/2014/main" id="{3C073019-BB01-551F-F6F7-F9DAF4882BC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96197" y="6311785"/>
            <a:ext cx="1253295" cy="513125"/>
          </a:xfrm>
          <a:prstGeom prst="rect">
            <a:avLst/>
          </a:prstGeom>
        </p:spPr>
      </p:pic>
      <p:pic>
        <p:nvPicPr>
          <p:cNvPr id="10" name="Grafik 9">
            <a:extLst>
              <a:ext uri="{FF2B5EF4-FFF2-40B4-BE49-F238E27FC236}">
                <a16:creationId xmlns:a16="http://schemas.microsoft.com/office/drawing/2014/main" id="{C8CB2459-050A-1943-64AF-5C884E01E86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99381" y="6311786"/>
            <a:ext cx="1233592" cy="513124"/>
          </a:xfrm>
          <a:prstGeom prst="rect">
            <a:avLst/>
          </a:prstGeom>
        </p:spPr>
      </p:pic>
    </p:spTree>
    <p:extLst>
      <p:ext uri="{BB962C8B-B14F-4D97-AF65-F5344CB8AC3E}">
        <p14:creationId xmlns:p14="http://schemas.microsoft.com/office/powerpoint/2010/main" val="375331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11"/>
          </p:nvPr>
        </p:nvSpPr>
        <p:spPr/>
        <p:txBody>
          <a:bodyPr/>
          <a:lstStyle/>
          <a:p>
            <a:pPr rtl="0"/>
            <a:endParaRPr lang="de-DE" noProof="0" dirty="0"/>
          </a:p>
        </p:txBody>
      </p:sp>
    </p:spTree>
    <p:extLst>
      <p:ext uri="{BB962C8B-B14F-4D97-AF65-F5344CB8AC3E}">
        <p14:creationId xmlns:p14="http://schemas.microsoft.com/office/powerpoint/2010/main" val="78573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380733"/>
            <a:ext cx="10058400" cy="823740"/>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492624"/>
            <a:ext cx="10058400" cy="437647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de-DE" noProof="0" dirty="0"/>
          </a:p>
        </p:txBody>
      </p:sp>
      <p:pic>
        <p:nvPicPr>
          <p:cNvPr id="12" name="Grafik 11">
            <a:extLst>
              <a:ext uri="{FF2B5EF4-FFF2-40B4-BE49-F238E27FC236}">
                <a16:creationId xmlns:a16="http://schemas.microsoft.com/office/drawing/2014/main" id="{72446FF5-B0A1-4CED-8527-53B2C36756C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15" name="Untertitel 2">
            <a:extLst>
              <a:ext uri="{FF2B5EF4-FFF2-40B4-BE49-F238E27FC236}">
                <a16:creationId xmlns:a16="http://schemas.microsoft.com/office/drawing/2014/main" id="{C796B178-E15A-444B-A8BA-54BCAFDC215E}"/>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pic>
        <p:nvPicPr>
          <p:cNvPr id="14" name="Grafik 13">
            <a:extLst>
              <a:ext uri="{FF2B5EF4-FFF2-40B4-BE49-F238E27FC236}">
                <a16:creationId xmlns:a16="http://schemas.microsoft.com/office/drawing/2014/main" id="{0F7588D5-FBFF-4B77-94D8-5C8CFEABB542}"/>
              </a:ext>
            </a:extLst>
          </p:cNvPr>
          <p:cNvPicPr/>
          <p:nvPr userDrawn="1"/>
        </p:nvPicPr>
        <p:blipFill>
          <a:blip r:embed="rId14"/>
          <a:stretch>
            <a:fillRect/>
          </a:stretch>
        </p:blipFill>
        <p:spPr>
          <a:xfrm>
            <a:off x="10099505" y="6266872"/>
            <a:ext cx="1987550" cy="567690"/>
          </a:xfrm>
          <a:prstGeom prst="rect">
            <a:avLst/>
          </a:prstGeom>
        </p:spPr>
      </p:pic>
      <p:sp>
        <p:nvSpPr>
          <p:cNvPr id="8" name="Textfeld 7">
            <a:extLst>
              <a:ext uri="{FF2B5EF4-FFF2-40B4-BE49-F238E27FC236}">
                <a16:creationId xmlns:a16="http://schemas.microsoft.com/office/drawing/2014/main" id="{47CB2901-257B-4CEF-83F7-197E7AB895B6}"/>
              </a:ext>
            </a:extLst>
          </p:cNvPr>
          <p:cNvSpPr txBox="1"/>
          <p:nvPr userDrawn="1"/>
        </p:nvSpPr>
        <p:spPr>
          <a:xfrm>
            <a:off x="11093280" y="1490181"/>
            <a:ext cx="849850" cy="369332"/>
          </a:xfrm>
          <a:prstGeom prst="rect">
            <a:avLst/>
          </a:prstGeom>
          <a:noFill/>
        </p:spPr>
        <p:txBody>
          <a:bodyPr wrap="square" rtlCol="0">
            <a:spAutoFit/>
          </a:bodyPr>
          <a:lstStyle/>
          <a:p>
            <a:r>
              <a:rPr lang="de-DE" b="1" dirty="0"/>
              <a:t>-</a:t>
            </a:r>
            <a:fld id="{2BD8C51A-BB1B-45C9-9BD2-4BAB7D2A1B29}" type="slidenum">
              <a:rPr lang="de-DE" b="1" smtClean="0"/>
              <a:t>‹Nr.›</a:t>
            </a:fld>
            <a:r>
              <a:rPr lang="de-DE" b="1" dirty="0"/>
              <a:t>-</a:t>
            </a:r>
          </a:p>
        </p:txBody>
      </p:sp>
      <p:pic>
        <p:nvPicPr>
          <p:cNvPr id="20" name="Grafik 19">
            <a:extLst>
              <a:ext uri="{FF2B5EF4-FFF2-40B4-BE49-F238E27FC236}">
                <a16:creationId xmlns:a16="http://schemas.microsoft.com/office/drawing/2014/main" id="{B0E1A8FD-020B-4D0E-99AC-F8A359FEFC6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241912" y="-1942803"/>
            <a:ext cx="4690734" cy="5863418"/>
          </a:xfrm>
          <a:prstGeom prst="rect">
            <a:avLst/>
          </a:prstGeom>
        </p:spPr>
      </p:pic>
      <p:pic>
        <p:nvPicPr>
          <p:cNvPr id="6" name="Grafik 5">
            <a:extLst>
              <a:ext uri="{FF2B5EF4-FFF2-40B4-BE49-F238E27FC236}">
                <a16:creationId xmlns:a16="http://schemas.microsoft.com/office/drawing/2014/main" id="{2D1665F3-B95D-DCF4-1C72-AA897979029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596197" y="6311785"/>
            <a:ext cx="1253295" cy="513125"/>
          </a:xfrm>
          <a:prstGeom prst="rect">
            <a:avLst/>
          </a:prstGeom>
        </p:spPr>
      </p:pic>
      <p:pic>
        <p:nvPicPr>
          <p:cNvPr id="10" name="Grafik 9">
            <a:extLst>
              <a:ext uri="{FF2B5EF4-FFF2-40B4-BE49-F238E27FC236}">
                <a16:creationId xmlns:a16="http://schemas.microsoft.com/office/drawing/2014/main" id="{83B071A6-16A9-0F8B-B61D-B5198B4EAE83}"/>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299381" y="6311786"/>
            <a:ext cx="1233592" cy="513124"/>
          </a:xfrm>
          <a:prstGeom prst="rect">
            <a:avLst/>
          </a:prstGeom>
        </p:spPr>
      </p:pic>
    </p:spTree>
    <p:extLst>
      <p:ext uri="{BB962C8B-B14F-4D97-AF65-F5344CB8AC3E}">
        <p14:creationId xmlns:p14="http://schemas.microsoft.com/office/powerpoint/2010/main" val="70070416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3" r:id="rId9"/>
    <p:sldLayoutId id="2147483844" r:id="rId10"/>
    <p:sldLayoutId id="21474838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32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stories.com.tr/"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iwi.uni-paderborn.de/dep5/wirtschaftspaedagogik-prof-beutner/forschung/aktuelle-drittmittelprojekte/stem-in-action-1"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infachlehren.tu-darmstadt.de/themensammlung/details_4032.de.jsp"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8.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10.pn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A5EC6-C8A9-436A-A069-FA6B69A1E808}"/>
              </a:ext>
            </a:extLst>
          </p:cNvPr>
          <p:cNvSpPr>
            <a:spLocks noGrp="1"/>
          </p:cNvSpPr>
          <p:nvPr>
            <p:ph type="title"/>
          </p:nvPr>
        </p:nvSpPr>
        <p:spPr>
          <a:xfrm>
            <a:off x="457199" y="594359"/>
            <a:ext cx="3455581" cy="3906620"/>
          </a:xfrm>
        </p:spPr>
        <p:txBody>
          <a:bodyPr>
            <a:normAutofit fontScale="90000"/>
          </a:bodyPr>
          <a:lstStyle/>
          <a:p>
            <a:r>
              <a:rPr lang="en-US" sz="4400" b="1" dirty="0">
                <a:solidFill>
                  <a:schemeClr val="accent4">
                    <a:lumMod val="50000"/>
                  </a:schemeClr>
                </a:solidFill>
              </a:rPr>
              <a:t>E-Stories</a:t>
            </a:r>
            <a:br>
              <a:rPr lang="en-US" sz="4400" b="1" dirty="0">
                <a:solidFill>
                  <a:schemeClr val="accent4">
                    <a:lumMod val="50000"/>
                  </a:schemeClr>
                </a:solidFill>
              </a:rPr>
            </a:br>
            <a:r>
              <a:rPr lang="en-US" sz="2700" i="1" dirty="0"/>
              <a:t>Digital Storytelling in Supporting Immigrant University Students</a:t>
            </a:r>
            <a:br>
              <a:rPr lang="en-US" sz="2700" i="1" dirty="0"/>
            </a:br>
            <a:r>
              <a:rPr lang="en-US" sz="2700" i="1" dirty="0"/>
              <a:t>Language and Technology Use Skills</a:t>
            </a:r>
            <a:br>
              <a:rPr lang="en-US" dirty="0"/>
            </a:br>
            <a:br>
              <a:rPr lang="en-US" dirty="0"/>
            </a:br>
            <a:r>
              <a:rPr lang="en-US" sz="2700" dirty="0"/>
              <a:t>Higher Education</a:t>
            </a:r>
            <a:br>
              <a:rPr lang="en-US" sz="2700" dirty="0"/>
            </a:br>
            <a:r>
              <a:rPr lang="en-US" sz="2700" dirty="0"/>
              <a:t>ERASMUS+</a:t>
            </a:r>
            <a:br>
              <a:rPr lang="en-US" sz="2700" dirty="0"/>
            </a:br>
            <a:br>
              <a:rPr lang="en-US" sz="2700" dirty="0"/>
            </a:br>
            <a:r>
              <a:rPr lang="en-US" sz="2400" dirty="0"/>
              <a:t>KA220-HED -</a:t>
            </a:r>
            <a:br>
              <a:rPr lang="en-US" sz="2400" dirty="0"/>
            </a:br>
            <a:r>
              <a:rPr lang="en-US" sz="2400" dirty="0"/>
              <a:t>Cooperation partnerships in higher education</a:t>
            </a:r>
            <a:endParaRPr lang="en-US" dirty="0"/>
          </a:p>
        </p:txBody>
      </p:sp>
      <p:sp>
        <p:nvSpPr>
          <p:cNvPr id="3" name="Inhaltsplatzhalter 2">
            <a:extLst>
              <a:ext uri="{FF2B5EF4-FFF2-40B4-BE49-F238E27FC236}">
                <a16:creationId xmlns:a16="http://schemas.microsoft.com/office/drawing/2014/main" id="{1A7B7185-57EC-45F2-8C25-1C15CE431D16}"/>
              </a:ext>
            </a:extLst>
          </p:cNvPr>
          <p:cNvSpPr>
            <a:spLocks noGrp="1"/>
          </p:cNvSpPr>
          <p:nvPr>
            <p:ph idx="1"/>
          </p:nvPr>
        </p:nvSpPr>
        <p:spPr>
          <a:xfrm>
            <a:off x="4619379" y="594359"/>
            <a:ext cx="6492240" cy="5257800"/>
          </a:xfrm>
        </p:spPr>
        <p:txBody>
          <a:bodyPr/>
          <a:lstStyle/>
          <a:p>
            <a:pPr marL="0" indent="0">
              <a:buNone/>
            </a:pPr>
            <a:r>
              <a:rPr lang="de-DE" dirty="0"/>
              <a:t> </a:t>
            </a:r>
            <a:br>
              <a:rPr lang="de-DE" dirty="0"/>
            </a:br>
            <a:endParaRPr lang="de-DE" dirty="0"/>
          </a:p>
        </p:txBody>
      </p:sp>
      <p:sp>
        <p:nvSpPr>
          <p:cNvPr id="4" name="Textplatzhalter 3">
            <a:extLst>
              <a:ext uri="{FF2B5EF4-FFF2-40B4-BE49-F238E27FC236}">
                <a16:creationId xmlns:a16="http://schemas.microsoft.com/office/drawing/2014/main" id="{445F444D-6F84-444E-8423-2332A5B64263}"/>
              </a:ext>
            </a:extLst>
          </p:cNvPr>
          <p:cNvSpPr>
            <a:spLocks noGrp="1"/>
          </p:cNvSpPr>
          <p:nvPr>
            <p:ph type="body" sz="half" idx="2"/>
          </p:nvPr>
        </p:nvSpPr>
        <p:spPr>
          <a:xfrm>
            <a:off x="457199" y="4765456"/>
            <a:ext cx="3200400" cy="1633068"/>
          </a:xfrm>
        </p:spPr>
        <p:txBody>
          <a:bodyPr>
            <a:normAutofit/>
          </a:bodyPr>
          <a:lstStyle/>
          <a:p>
            <a:r>
              <a:rPr lang="en-US" b="1" i="1" dirty="0"/>
              <a:t>Reference Number:</a:t>
            </a:r>
            <a:br>
              <a:rPr lang="en-US" b="1" i="1" dirty="0"/>
            </a:br>
            <a:r>
              <a:rPr lang="de-DE" dirty="0"/>
              <a:t>2023-1-TR01-KA220-HED-000167303</a:t>
            </a:r>
            <a:br>
              <a:rPr lang="de-DE" dirty="0"/>
            </a:br>
            <a:r>
              <a:rPr lang="de-DE" b="1" dirty="0"/>
              <a:t>Duration: </a:t>
            </a:r>
            <a:br>
              <a:rPr lang="de-DE" b="1" dirty="0"/>
            </a:br>
            <a:r>
              <a:rPr lang="de-DE" b="1" dirty="0"/>
              <a:t>3</a:t>
            </a:r>
            <a:r>
              <a:rPr lang="tr-TR" b="1" dirty="0"/>
              <a:t>1</a:t>
            </a:r>
            <a:r>
              <a:rPr lang="de-DE" b="1" dirty="0"/>
              <a:t>.</a:t>
            </a:r>
            <a:r>
              <a:rPr lang="tr-TR" b="1" dirty="0"/>
              <a:t>12</a:t>
            </a:r>
            <a:r>
              <a:rPr lang="de-DE" b="1" dirty="0"/>
              <a:t>.2023</a:t>
            </a:r>
            <a:r>
              <a:rPr lang="tr-TR" b="1" dirty="0"/>
              <a:t> </a:t>
            </a:r>
            <a:r>
              <a:rPr lang="de-DE" b="1" dirty="0" err="1"/>
              <a:t>to</a:t>
            </a:r>
            <a:r>
              <a:rPr lang="de-DE" b="1" dirty="0"/>
              <a:t> </a:t>
            </a:r>
            <a:r>
              <a:rPr lang="tr-TR" b="1" dirty="0"/>
              <a:t>30</a:t>
            </a:r>
            <a:r>
              <a:rPr lang="de-DE" b="1" dirty="0"/>
              <a:t>.</a:t>
            </a:r>
            <a:r>
              <a:rPr lang="tr-TR" b="1" dirty="0"/>
              <a:t>12</a:t>
            </a:r>
            <a:r>
              <a:rPr lang="de-DE" b="1" dirty="0"/>
              <a:t>.2026 (36 </a:t>
            </a:r>
            <a:r>
              <a:rPr lang="en-GB" b="1" dirty="0"/>
              <a:t>months</a:t>
            </a:r>
            <a:r>
              <a:rPr lang="de-DE" b="1" dirty="0"/>
              <a:t>) </a:t>
            </a:r>
          </a:p>
          <a:p>
            <a:endParaRPr lang="de-DE" b="1" dirty="0"/>
          </a:p>
          <a:p>
            <a:endParaRPr lang="de-DE" b="1" dirty="0"/>
          </a:p>
        </p:txBody>
      </p:sp>
      <p:sp>
        <p:nvSpPr>
          <p:cNvPr id="5" name="Untertitel 2">
            <a:extLst>
              <a:ext uri="{FF2B5EF4-FFF2-40B4-BE49-F238E27FC236}">
                <a16:creationId xmlns:a16="http://schemas.microsoft.com/office/drawing/2014/main" id="{90F75D2D-1863-45BA-B0CE-09CEB6304E67}"/>
              </a:ext>
            </a:extLst>
          </p:cNvPr>
          <p:cNvSpPr txBox="1">
            <a:spLocks/>
          </p:cNvSpPr>
          <p:nvPr/>
        </p:nvSpPr>
        <p:spPr>
          <a:xfrm>
            <a:off x="4311479" y="5580116"/>
            <a:ext cx="6400800"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GB" dirty="0"/>
              <a:t>Chair of Business and Human Resource Education II</a:t>
            </a:r>
            <a:br>
              <a:rPr lang="en-GB" dirty="0"/>
            </a:br>
            <a:r>
              <a:rPr lang="en-GB" dirty="0"/>
              <a:t>Prof. </a:t>
            </a:r>
            <a:r>
              <a:rPr lang="en-GB" dirty="0" err="1"/>
              <a:t>Dr.</a:t>
            </a:r>
            <a:r>
              <a:rPr lang="en-GB" dirty="0"/>
              <a:t> Marc Beutner</a:t>
            </a:r>
          </a:p>
        </p:txBody>
      </p:sp>
      <p:sp>
        <p:nvSpPr>
          <p:cNvPr id="6" name="Subtítulo 2">
            <a:extLst>
              <a:ext uri="{FF2B5EF4-FFF2-40B4-BE49-F238E27FC236}">
                <a16:creationId xmlns:a16="http://schemas.microsoft.com/office/drawing/2014/main" id="{634A0BAB-2933-4C76-9D93-8028CB547A08}"/>
              </a:ext>
            </a:extLst>
          </p:cNvPr>
          <p:cNvSpPr txBox="1">
            <a:spLocks/>
          </p:cNvSpPr>
          <p:nvPr/>
        </p:nvSpPr>
        <p:spPr>
          <a:xfrm>
            <a:off x="4220680" y="253498"/>
            <a:ext cx="6698332" cy="3657178"/>
          </a:xfrm>
          <a:prstGeom prst="rect">
            <a:avLst/>
          </a:prstGeom>
        </p:spPr>
        <p:txBody>
          <a:bodyPr vert="horz" lIns="91440" tIns="45720" rIns="91440" bIns="45720" rtlCol="0" anchor="t">
            <a:normAutofit fontScale="92500" lnSpcReduction="2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600" b="1" dirty="0"/>
              <a:t>25.06.2024</a:t>
            </a:r>
          </a:p>
          <a:p>
            <a:endParaRPr lang="en-US" sz="2600" b="1" dirty="0"/>
          </a:p>
          <a:p>
            <a:r>
              <a:rPr lang="en-US" sz="2600" b="1" dirty="0"/>
              <a:t>Tag der </a:t>
            </a:r>
            <a:r>
              <a:rPr lang="en-US" sz="2600" b="1" dirty="0" err="1"/>
              <a:t>Lehre</a:t>
            </a:r>
            <a:r>
              <a:rPr lang="en-US" sz="2600" b="1" dirty="0"/>
              <a:t> 2024</a:t>
            </a:r>
          </a:p>
          <a:p>
            <a:endParaRPr lang="en-US" sz="2600" b="1" dirty="0"/>
          </a:p>
          <a:p>
            <a:r>
              <a:rPr lang="de-DE" sz="2600" b="1" dirty="0"/>
              <a:t>E-Stories ein Projekt zur Überwindung von Sprachbarrieren bei Auslandsstudierenden und Studierenden mit Migrationshintergrund</a:t>
            </a:r>
          </a:p>
          <a:p>
            <a:endParaRPr lang="de-DE" sz="2600" b="1" dirty="0"/>
          </a:p>
          <a:p>
            <a:r>
              <a:rPr lang="de-DE" sz="2100" dirty="0"/>
              <a:t>Prof. Dr. Marc Beutner | Helene Lindenthal</a:t>
            </a:r>
          </a:p>
        </p:txBody>
      </p:sp>
      <p:pic>
        <p:nvPicPr>
          <p:cNvPr id="10" name="Grafik 9">
            <a:extLst>
              <a:ext uri="{FF2B5EF4-FFF2-40B4-BE49-F238E27FC236}">
                <a16:creationId xmlns:a16="http://schemas.microsoft.com/office/drawing/2014/main" id="{7C96C7E5-7607-4811-A9C0-47670EC6F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067" y="4335127"/>
            <a:ext cx="2755958" cy="1128345"/>
          </a:xfrm>
          <a:prstGeom prst="rect">
            <a:avLst/>
          </a:prstGeom>
        </p:spPr>
      </p:pic>
      <p:pic>
        <p:nvPicPr>
          <p:cNvPr id="8" name="Grafik 7">
            <a:extLst>
              <a:ext uri="{FF2B5EF4-FFF2-40B4-BE49-F238E27FC236}">
                <a16:creationId xmlns:a16="http://schemas.microsoft.com/office/drawing/2014/main" id="{9BD2CED8-745B-4C7B-971B-288207BA5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8713" y="4335127"/>
            <a:ext cx="2712631" cy="1128344"/>
          </a:xfrm>
          <a:prstGeom prst="rect">
            <a:avLst/>
          </a:prstGeom>
        </p:spPr>
      </p:pic>
    </p:spTree>
    <p:extLst>
      <p:ext uri="{BB962C8B-B14F-4D97-AF65-F5344CB8AC3E}">
        <p14:creationId xmlns:p14="http://schemas.microsoft.com/office/powerpoint/2010/main" val="3766739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50E1A-90BA-414F-BFA8-C30D0513BA20}"/>
              </a:ext>
            </a:extLst>
          </p:cNvPr>
          <p:cNvSpPr>
            <a:spLocks noGrp="1"/>
          </p:cNvSpPr>
          <p:nvPr>
            <p:ph type="title"/>
          </p:nvPr>
        </p:nvSpPr>
        <p:spPr/>
        <p:txBody>
          <a:bodyPr>
            <a:normAutofit/>
          </a:bodyPr>
          <a:lstStyle/>
          <a:p>
            <a:r>
              <a:rPr lang="en-GB" dirty="0"/>
              <a:t>Das </a:t>
            </a:r>
            <a:r>
              <a:rPr lang="en-GB" dirty="0" err="1"/>
              <a:t>Projekt</a:t>
            </a:r>
            <a:r>
              <a:rPr lang="en-GB" dirty="0"/>
              <a:t> E-Stories: </a:t>
            </a:r>
            <a:r>
              <a:rPr lang="en-GB" dirty="0" err="1">
                <a:solidFill>
                  <a:schemeClr val="accent2"/>
                </a:solidFill>
              </a:rPr>
              <a:t>Projektwebseiten</a:t>
            </a:r>
            <a:endParaRPr lang="de-DE" b="0" dirty="0">
              <a:solidFill>
                <a:schemeClr val="accent2"/>
              </a:solidFill>
            </a:endParaRPr>
          </a:p>
        </p:txBody>
      </p:sp>
      <p:sp>
        <p:nvSpPr>
          <p:cNvPr id="5" name="Textfeld 4">
            <a:extLst>
              <a:ext uri="{FF2B5EF4-FFF2-40B4-BE49-F238E27FC236}">
                <a16:creationId xmlns:a16="http://schemas.microsoft.com/office/drawing/2014/main" id="{0CB49B81-0D91-5321-33E4-79C46AEBDB99}"/>
              </a:ext>
            </a:extLst>
          </p:cNvPr>
          <p:cNvSpPr txBox="1"/>
          <p:nvPr/>
        </p:nvSpPr>
        <p:spPr>
          <a:xfrm>
            <a:off x="9470838" y="2023025"/>
            <a:ext cx="2825817" cy="646331"/>
          </a:xfrm>
          <a:prstGeom prst="rect">
            <a:avLst/>
          </a:prstGeom>
          <a:noFill/>
        </p:spPr>
        <p:txBody>
          <a:bodyPr wrap="square">
            <a:spAutoFit/>
          </a:bodyPr>
          <a:lstStyle/>
          <a:p>
            <a:r>
              <a:rPr lang="en-GB" b="1" spc="-50" dirty="0" err="1">
                <a:solidFill>
                  <a:schemeClr val="tx1">
                    <a:lumMod val="75000"/>
                    <a:lumOff val="25000"/>
                  </a:schemeClr>
                </a:solidFill>
                <a:latin typeface="+mj-lt"/>
                <a:ea typeface="+mj-ea"/>
                <a:cs typeface="+mj-cs"/>
              </a:rPr>
              <a:t>Europäische</a:t>
            </a:r>
            <a:r>
              <a:rPr lang="en-GB" b="1" spc="-50" dirty="0">
                <a:solidFill>
                  <a:schemeClr val="tx1">
                    <a:lumMod val="75000"/>
                    <a:lumOff val="25000"/>
                  </a:schemeClr>
                </a:solidFill>
                <a:latin typeface="+mj-lt"/>
                <a:ea typeface="+mj-ea"/>
                <a:cs typeface="+mj-cs"/>
              </a:rPr>
              <a:t> Website</a:t>
            </a:r>
            <a:br>
              <a:rPr lang="en-GB" b="1" spc="-50" dirty="0">
                <a:solidFill>
                  <a:schemeClr val="tx1">
                    <a:lumMod val="75000"/>
                    <a:lumOff val="25000"/>
                  </a:schemeClr>
                </a:solidFill>
                <a:latin typeface="+mj-lt"/>
                <a:ea typeface="+mj-ea"/>
                <a:cs typeface="+mj-cs"/>
              </a:rPr>
            </a:br>
            <a:r>
              <a:rPr lang="en-GB" b="1" spc="-50" dirty="0">
                <a:solidFill>
                  <a:schemeClr val="tx1">
                    <a:lumMod val="75000"/>
                    <a:lumOff val="25000"/>
                  </a:schemeClr>
                </a:solidFill>
                <a:latin typeface="+mj-lt"/>
                <a:ea typeface="+mj-ea"/>
                <a:cs typeface="+mj-cs"/>
                <a:hlinkClick r:id="rId2"/>
              </a:rPr>
              <a:t>https://e-stories.com.tr/</a:t>
            </a:r>
            <a:r>
              <a:rPr lang="en-GB" b="1" spc="-50" dirty="0">
                <a:solidFill>
                  <a:schemeClr val="tx1">
                    <a:lumMod val="75000"/>
                    <a:lumOff val="25000"/>
                  </a:schemeClr>
                </a:solidFill>
                <a:latin typeface="+mj-lt"/>
                <a:ea typeface="+mj-ea"/>
                <a:cs typeface="+mj-cs"/>
              </a:rPr>
              <a:t> </a:t>
            </a:r>
          </a:p>
        </p:txBody>
      </p:sp>
      <p:pic>
        <p:nvPicPr>
          <p:cNvPr id="6" name="Grafik 5">
            <a:extLst>
              <a:ext uri="{FF2B5EF4-FFF2-40B4-BE49-F238E27FC236}">
                <a16:creationId xmlns:a16="http://schemas.microsoft.com/office/drawing/2014/main" id="{7B606C9A-5D1E-6E3D-2BD5-83F0239FB45B}"/>
              </a:ext>
            </a:extLst>
          </p:cNvPr>
          <p:cNvPicPr>
            <a:picLocks noChangeAspect="1"/>
          </p:cNvPicPr>
          <p:nvPr/>
        </p:nvPicPr>
        <p:blipFill>
          <a:blip r:embed="rId3"/>
          <a:stretch>
            <a:fillRect/>
          </a:stretch>
        </p:blipFill>
        <p:spPr>
          <a:xfrm>
            <a:off x="9583300" y="2796882"/>
            <a:ext cx="1920442" cy="1920442"/>
          </a:xfrm>
          <a:prstGeom prst="rect">
            <a:avLst/>
          </a:prstGeom>
          <a:ln>
            <a:solidFill>
              <a:srgbClr val="0070C0"/>
            </a:solidFill>
          </a:ln>
        </p:spPr>
      </p:pic>
      <p:pic>
        <p:nvPicPr>
          <p:cNvPr id="4" name="Grafik 3">
            <a:extLst>
              <a:ext uri="{FF2B5EF4-FFF2-40B4-BE49-F238E27FC236}">
                <a16:creationId xmlns:a16="http://schemas.microsoft.com/office/drawing/2014/main" id="{5C4A888D-9930-BF12-6EC7-37DDD37A4895}"/>
              </a:ext>
            </a:extLst>
          </p:cNvPr>
          <p:cNvPicPr>
            <a:picLocks noChangeAspect="1"/>
          </p:cNvPicPr>
          <p:nvPr/>
        </p:nvPicPr>
        <p:blipFill>
          <a:blip r:embed="rId4"/>
          <a:stretch>
            <a:fillRect/>
          </a:stretch>
        </p:blipFill>
        <p:spPr>
          <a:xfrm>
            <a:off x="519764" y="1204473"/>
            <a:ext cx="3078861" cy="4739307"/>
          </a:xfrm>
          <a:prstGeom prst="rect">
            <a:avLst/>
          </a:prstGeom>
        </p:spPr>
      </p:pic>
      <p:sp>
        <p:nvSpPr>
          <p:cNvPr id="8" name="Textfeld 7">
            <a:extLst>
              <a:ext uri="{FF2B5EF4-FFF2-40B4-BE49-F238E27FC236}">
                <a16:creationId xmlns:a16="http://schemas.microsoft.com/office/drawing/2014/main" id="{8ABED053-4BB5-467B-D41F-A4739D361A16}"/>
              </a:ext>
            </a:extLst>
          </p:cNvPr>
          <p:cNvSpPr txBox="1"/>
          <p:nvPr/>
        </p:nvSpPr>
        <p:spPr>
          <a:xfrm>
            <a:off x="3682247" y="1258005"/>
            <a:ext cx="4366198" cy="1200329"/>
          </a:xfrm>
          <a:prstGeom prst="rect">
            <a:avLst/>
          </a:prstGeom>
          <a:noFill/>
        </p:spPr>
        <p:txBody>
          <a:bodyPr wrap="square">
            <a:spAutoFit/>
          </a:bodyPr>
          <a:lstStyle/>
          <a:p>
            <a:r>
              <a:rPr lang="de-DE" b="1" spc="-50" dirty="0">
                <a:solidFill>
                  <a:schemeClr val="tx1">
                    <a:lumMod val="75000"/>
                    <a:lumOff val="25000"/>
                  </a:schemeClr>
                </a:solidFill>
                <a:latin typeface="+mj-lt"/>
                <a:ea typeface="+mj-ea"/>
                <a:cs typeface="+mj-cs"/>
                <a:hlinkClick r:id="rId5"/>
              </a:rPr>
              <a:t>https://wiwi.uni-paderborn.de/dep5/wirtschaftspaedagogik-prof-beutner/forschung/aktuelle-drittmittelprojekte/stem-in-action-1</a:t>
            </a:r>
            <a:r>
              <a:rPr lang="de-DE" b="1" spc="-50" dirty="0">
                <a:solidFill>
                  <a:schemeClr val="tx1">
                    <a:lumMod val="75000"/>
                    <a:lumOff val="25000"/>
                  </a:schemeClr>
                </a:solidFill>
                <a:latin typeface="+mj-lt"/>
                <a:ea typeface="+mj-ea"/>
                <a:cs typeface="+mj-cs"/>
              </a:rPr>
              <a:t> </a:t>
            </a:r>
          </a:p>
        </p:txBody>
      </p:sp>
      <p:pic>
        <p:nvPicPr>
          <p:cNvPr id="10" name="Grafik 9">
            <a:extLst>
              <a:ext uri="{FF2B5EF4-FFF2-40B4-BE49-F238E27FC236}">
                <a16:creationId xmlns:a16="http://schemas.microsoft.com/office/drawing/2014/main" id="{DFE51DD0-976B-73BE-B47E-134A6D156D29}"/>
              </a:ext>
            </a:extLst>
          </p:cNvPr>
          <p:cNvPicPr>
            <a:picLocks noChangeAspect="1"/>
          </p:cNvPicPr>
          <p:nvPr/>
        </p:nvPicPr>
        <p:blipFill>
          <a:blip r:embed="rId6"/>
          <a:stretch>
            <a:fillRect/>
          </a:stretch>
        </p:blipFill>
        <p:spPr>
          <a:xfrm>
            <a:off x="4096120" y="2459935"/>
            <a:ext cx="3078861" cy="3579177"/>
          </a:xfrm>
          <a:prstGeom prst="rect">
            <a:avLst/>
          </a:prstGeom>
          <a:ln>
            <a:solidFill>
              <a:srgbClr val="0070C0"/>
            </a:solidFill>
          </a:ln>
        </p:spPr>
      </p:pic>
    </p:spTree>
    <p:extLst>
      <p:ext uri="{BB962C8B-B14F-4D97-AF65-F5344CB8AC3E}">
        <p14:creationId xmlns:p14="http://schemas.microsoft.com/office/powerpoint/2010/main" val="2035004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39721F-BC7D-C94A-5761-D9A72C362E2E}"/>
              </a:ext>
            </a:extLst>
          </p:cNvPr>
          <p:cNvSpPr>
            <a:spLocks noGrp="1"/>
          </p:cNvSpPr>
          <p:nvPr>
            <p:ph type="title"/>
          </p:nvPr>
        </p:nvSpPr>
        <p:spPr/>
        <p:txBody>
          <a:bodyPr>
            <a:normAutofit/>
          </a:bodyPr>
          <a:lstStyle/>
          <a:p>
            <a:r>
              <a:rPr lang="en-GB" dirty="0" err="1"/>
              <a:t>Fragen</a:t>
            </a:r>
            <a:r>
              <a:rPr lang="en-GB" dirty="0"/>
              <a:t> </a:t>
            </a:r>
            <a:r>
              <a:rPr lang="en-GB" dirty="0" err="1"/>
              <a:t>zu</a:t>
            </a:r>
            <a:r>
              <a:rPr lang="en-GB" dirty="0"/>
              <a:t> </a:t>
            </a:r>
            <a:r>
              <a:rPr lang="en-GB" dirty="0" err="1">
                <a:solidFill>
                  <a:schemeClr val="accent2"/>
                </a:solidFill>
              </a:rPr>
              <a:t>Impuls</a:t>
            </a:r>
            <a:r>
              <a:rPr lang="en-GB" dirty="0">
                <a:solidFill>
                  <a:schemeClr val="accent2"/>
                </a:solidFill>
              </a:rPr>
              <a:t> 1</a:t>
            </a:r>
            <a:endParaRPr lang="de-DE" dirty="0">
              <a:solidFill>
                <a:schemeClr val="accent2"/>
              </a:solidFill>
            </a:endParaRPr>
          </a:p>
        </p:txBody>
      </p:sp>
      <p:sp>
        <p:nvSpPr>
          <p:cNvPr id="4" name="Textfeld 3">
            <a:extLst>
              <a:ext uri="{FF2B5EF4-FFF2-40B4-BE49-F238E27FC236}">
                <a16:creationId xmlns:a16="http://schemas.microsoft.com/office/drawing/2014/main" id="{0D32870E-C88A-994F-FEBA-64AEC81A3179}"/>
              </a:ext>
            </a:extLst>
          </p:cNvPr>
          <p:cNvSpPr txBox="1"/>
          <p:nvPr/>
        </p:nvSpPr>
        <p:spPr>
          <a:xfrm>
            <a:off x="625847" y="1585696"/>
            <a:ext cx="8165456" cy="1575816"/>
          </a:xfrm>
          <a:prstGeom prst="rect">
            <a:avLst/>
          </a:prstGeom>
          <a:noFill/>
        </p:spPr>
        <p:txBody>
          <a:bodyPr wrap="square">
            <a:spAutoFit/>
          </a:bodyPr>
          <a:lstStyle/>
          <a:p>
            <a:pPr marL="384048" lvl="1" indent="-182880" defTabSz="914400">
              <a:lnSpc>
                <a:spcPct val="90000"/>
              </a:lnSpc>
              <a:spcBef>
                <a:spcPts val="200"/>
              </a:spcBef>
              <a:spcAft>
                <a:spcPts val="400"/>
              </a:spcAft>
              <a:buClr>
                <a:srgbClr val="4A66AC"/>
              </a:buClr>
              <a:buFont typeface="Arial" panose="020B0604020202020204" pitchFamily="34" charset="0"/>
              <a:buChar char="•"/>
              <a:defRPr/>
            </a:pPr>
            <a:r>
              <a:rPr lang="de-DE" sz="2400" dirty="0">
                <a:solidFill>
                  <a:prstClr val="black">
                    <a:lumMod val="75000"/>
                    <a:lumOff val="25000"/>
                  </a:prstClr>
                </a:solidFill>
                <a:latin typeface="Arial"/>
                <a:cs typeface="Arial"/>
              </a:rPr>
              <a:t>Haben Sie Fragen zum Projekt?</a:t>
            </a:r>
            <a:br>
              <a:rPr lang="de-DE" sz="2400" dirty="0">
                <a:solidFill>
                  <a:prstClr val="black">
                    <a:lumMod val="75000"/>
                    <a:lumOff val="25000"/>
                  </a:prstClr>
                </a:solidFill>
                <a:latin typeface="Arial"/>
                <a:cs typeface="Arial"/>
              </a:rPr>
            </a:br>
            <a:r>
              <a:rPr lang="de-DE" sz="2400" dirty="0">
                <a:solidFill>
                  <a:prstClr val="black">
                    <a:lumMod val="75000"/>
                    <a:lumOff val="25000"/>
                  </a:prstClr>
                </a:solidFill>
                <a:latin typeface="Arial"/>
                <a:cs typeface="Arial"/>
              </a:rPr>
              <a:t>Gibt es Unklarheiten?</a:t>
            </a:r>
          </a:p>
          <a:p>
            <a:pPr marL="384048" lvl="1" indent="-182880" defTabSz="914400">
              <a:lnSpc>
                <a:spcPct val="90000"/>
              </a:lnSpc>
              <a:spcBef>
                <a:spcPts val="200"/>
              </a:spcBef>
              <a:spcAft>
                <a:spcPts val="400"/>
              </a:spcAft>
              <a:buClr>
                <a:srgbClr val="4A66AC"/>
              </a:buClr>
              <a:buFont typeface="Arial" panose="020B0604020202020204" pitchFamily="34" charset="0"/>
              <a:buChar char="•"/>
              <a:defRPr/>
            </a:pPr>
            <a:r>
              <a:rPr lang="de-DE" sz="2400" dirty="0">
                <a:solidFill>
                  <a:prstClr val="black">
                    <a:lumMod val="75000"/>
                    <a:lumOff val="25000"/>
                  </a:prstClr>
                </a:solidFill>
                <a:latin typeface="Arial"/>
                <a:cs typeface="Arial"/>
              </a:rPr>
              <a:t>Was halten Sie für bedeutsam oder wichtig?</a:t>
            </a:r>
          </a:p>
          <a:p>
            <a:pPr marL="384048" lvl="1" indent="-182880" defTabSz="914400">
              <a:lnSpc>
                <a:spcPct val="90000"/>
              </a:lnSpc>
              <a:spcBef>
                <a:spcPts val="200"/>
              </a:spcBef>
              <a:spcAft>
                <a:spcPts val="400"/>
              </a:spcAft>
              <a:buClr>
                <a:srgbClr val="4A66AC"/>
              </a:buClr>
              <a:buFont typeface="Arial" panose="020B0604020202020204" pitchFamily="34" charset="0"/>
              <a:buChar char="•"/>
              <a:defRPr/>
            </a:pPr>
            <a:r>
              <a:rPr lang="de-DE" sz="2400" dirty="0">
                <a:solidFill>
                  <a:prstClr val="black">
                    <a:lumMod val="75000"/>
                    <a:lumOff val="25000"/>
                  </a:prstClr>
                </a:solidFill>
                <a:latin typeface="Arial"/>
                <a:cs typeface="Arial"/>
              </a:rPr>
              <a:t>Wo sehen Sie Herausforderungen oder Probleme?</a:t>
            </a:r>
          </a:p>
        </p:txBody>
      </p:sp>
    </p:spTree>
    <p:extLst>
      <p:ext uri="{BB962C8B-B14F-4D97-AF65-F5344CB8AC3E}">
        <p14:creationId xmlns:p14="http://schemas.microsoft.com/office/powerpoint/2010/main" val="420263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6AF4E4D5-F38D-7198-847F-5EA15BDD1A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2590" y="546143"/>
            <a:ext cx="6652673" cy="8315842"/>
          </a:xfrm>
          <a:prstGeom prst="rect">
            <a:avLst/>
          </a:prstGeom>
        </p:spPr>
      </p:pic>
      <p:sp>
        <p:nvSpPr>
          <p:cNvPr id="7" name="Inhaltsplatzhalter 6">
            <a:extLst>
              <a:ext uri="{FF2B5EF4-FFF2-40B4-BE49-F238E27FC236}">
                <a16:creationId xmlns:a16="http://schemas.microsoft.com/office/drawing/2014/main" id="{588C90EB-6276-1E31-9A5F-9F49596B2D98}"/>
              </a:ext>
            </a:extLst>
          </p:cNvPr>
          <p:cNvSpPr>
            <a:spLocks noGrp="1"/>
          </p:cNvSpPr>
          <p:nvPr>
            <p:ph idx="1"/>
          </p:nvPr>
        </p:nvSpPr>
        <p:spPr/>
        <p:txBody>
          <a:bodyPr>
            <a:normAutofit/>
          </a:bodyPr>
          <a:lstStyle/>
          <a:p>
            <a:pPr algn="ctr"/>
            <a:r>
              <a:rPr lang="de-DE" sz="6000" b="1" dirty="0"/>
              <a:t>Impuls 2:</a:t>
            </a:r>
            <a:br>
              <a:rPr lang="de-DE" sz="6000" b="1" dirty="0"/>
            </a:br>
            <a:r>
              <a:rPr lang="de-DE" sz="6000" b="1" dirty="0"/>
              <a:t>Storytelling im Projekt</a:t>
            </a:r>
          </a:p>
        </p:txBody>
      </p:sp>
      <p:sp>
        <p:nvSpPr>
          <p:cNvPr id="3" name="Textfeld 2">
            <a:extLst>
              <a:ext uri="{FF2B5EF4-FFF2-40B4-BE49-F238E27FC236}">
                <a16:creationId xmlns:a16="http://schemas.microsoft.com/office/drawing/2014/main" id="{4762B2FD-6C0F-D000-5D3F-BA89A350E123}"/>
              </a:ext>
            </a:extLst>
          </p:cNvPr>
          <p:cNvSpPr txBox="1"/>
          <p:nvPr/>
        </p:nvSpPr>
        <p:spPr>
          <a:xfrm>
            <a:off x="3293134" y="5222763"/>
            <a:ext cx="6465498" cy="646331"/>
          </a:xfrm>
          <a:prstGeom prst="rect">
            <a:avLst/>
          </a:prstGeom>
          <a:noFill/>
        </p:spPr>
        <p:txBody>
          <a:bodyPr wrap="square">
            <a:spAutoFit/>
          </a:bodyPr>
          <a:lstStyle/>
          <a:p>
            <a:pPr algn="ctr"/>
            <a:r>
              <a:rPr lang="en-GB" sz="1800" dirty="0">
                <a:solidFill>
                  <a:srgbClr val="000000"/>
                </a:solidFill>
                <a:effectLst/>
                <a:latin typeface="Arial" panose="020B0604020202020204" pitchFamily="34" charset="0"/>
                <a:ea typeface="Times New Roman" panose="02020603050405020304" pitchFamily="18" charset="0"/>
              </a:rPr>
              <a:t>Digital Storytelling in Supporting Immigrant University Students’ Language and Technology Use Skills  </a:t>
            </a:r>
            <a:endParaRPr lang="de-DE" dirty="0"/>
          </a:p>
        </p:txBody>
      </p:sp>
    </p:spTree>
    <p:extLst>
      <p:ext uri="{BB962C8B-B14F-4D97-AF65-F5344CB8AC3E}">
        <p14:creationId xmlns:p14="http://schemas.microsoft.com/office/powerpoint/2010/main" val="2700661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39721F-BC7D-C94A-5761-D9A72C362E2E}"/>
              </a:ext>
            </a:extLst>
          </p:cNvPr>
          <p:cNvSpPr>
            <a:spLocks noGrp="1"/>
          </p:cNvSpPr>
          <p:nvPr>
            <p:ph type="title"/>
          </p:nvPr>
        </p:nvSpPr>
        <p:spPr/>
        <p:txBody>
          <a:bodyPr/>
          <a:lstStyle/>
          <a:p>
            <a:r>
              <a:rPr lang="en-GB" dirty="0"/>
              <a:t>Storytelling: </a:t>
            </a:r>
            <a:r>
              <a:rPr lang="en-GB" dirty="0">
                <a:solidFill>
                  <a:schemeClr val="accent2"/>
                </a:solidFill>
              </a:rPr>
              <a:t>3-Akt-Struktur</a:t>
            </a:r>
            <a:endParaRPr lang="de-DE" dirty="0"/>
          </a:p>
        </p:txBody>
      </p:sp>
      <p:pic>
        <p:nvPicPr>
          <p:cNvPr id="11" name="Google Shape;401;p51">
            <a:extLst>
              <a:ext uri="{FF2B5EF4-FFF2-40B4-BE49-F238E27FC236}">
                <a16:creationId xmlns:a16="http://schemas.microsoft.com/office/drawing/2014/main" id="{A56AEF5A-EDA3-4B6A-9C3E-B2AEE22FD5FB}"/>
              </a:ext>
            </a:extLst>
          </p:cNvPr>
          <p:cNvPicPr preferRelativeResize="0"/>
          <p:nvPr/>
        </p:nvPicPr>
        <p:blipFill rotWithShape="1">
          <a:blip r:embed="rId2">
            <a:alphaModFix/>
          </a:blip>
          <a:srcRect t="9796"/>
          <a:stretch/>
        </p:blipFill>
        <p:spPr>
          <a:xfrm>
            <a:off x="1694261" y="2223999"/>
            <a:ext cx="4894562" cy="2095588"/>
          </a:xfrm>
          <a:prstGeom prst="rect">
            <a:avLst/>
          </a:prstGeom>
          <a:noFill/>
          <a:ln>
            <a:noFill/>
          </a:ln>
        </p:spPr>
      </p:pic>
      <p:sp>
        <p:nvSpPr>
          <p:cNvPr id="13" name="Google Shape;402;p51">
            <a:extLst>
              <a:ext uri="{FF2B5EF4-FFF2-40B4-BE49-F238E27FC236}">
                <a16:creationId xmlns:a16="http://schemas.microsoft.com/office/drawing/2014/main" id="{73AD94BF-B3DB-442A-9154-FC2305CB7B6E}"/>
              </a:ext>
            </a:extLst>
          </p:cNvPr>
          <p:cNvSpPr txBox="1"/>
          <p:nvPr/>
        </p:nvSpPr>
        <p:spPr>
          <a:xfrm>
            <a:off x="622214" y="4319587"/>
            <a:ext cx="10307453" cy="216671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115000"/>
              </a:lnSpc>
            </a:pPr>
            <a:r>
              <a:rPr lang="en-US" sz="1600" b="1" dirty="0">
                <a:solidFill>
                  <a:schemeClr val="tx1"/>
                </a:solidFill>
              </a:rPr>
              <a:t>Act 1: Exposition –</a:t>
            </a:r>
            <a:br>
              <a:rPr lang="en-US" sz="1600" b="1" dirty="0">
                <a:solidFill>
                  <a:schemeClr val="tx1"/>
                </a:solidFill>
              </a:rPr>
            </a:br>
            <a:r>
              <a:rPr lang="en-US" sz="1600" b="1" dirty="0">
                <a:solidFill>
                  <a:schemeClr val="tx1"/>
                </a:solidFill>
              </a:rPr>
              <a:t>oft </a:t>
            </a:r>
            <a:r>
              <a:rPr lang="en-US" sz="1600" b="1" dirty="0" err="1">
                <a:solidFill>
                  <a:schemeClr val="tx1"/>
                </a:solidFill>
              </a:rPr>
              <a:t>erstes</a:t>
            </a:r>
            <a:r>
              <a:rPr lang="en-US" sz="1600" b="1" dirty="0">
                <a:solidFill>
                  <a:schemeClr val="tx1"/>
                </a:solidFill>
              </a:rPr>
              <a:t> </a:t>
            </a:r>
            <a:r>
              <a:rPr lang="en-US" sz="1600" b="1" dirty="0" err="1">
                <a:solidFill>
                  <a:schemeClr val="tx1"/>
                </a:solidFill>
              </a:rPr>
              <a:t>Viertel</a:t>
            </a:r>
            <a:r>
              <a:rPr lang="en-US" sz="1600" b="1" dirty="0">
                <a:solidFill>
                  <a:schemeClr val="tx1"/>
                </a:solidFill>
              </a:rPr>
              <a:t>: Character </a:t>
            </a:r>
            <a:r>
              <a:rPr lang="en-US" sz="1600" b="1" dirty="0" err="1">
                <a:solidFill>
                  <a:schemeClr val="tx1"/>
                </a:solidFill>
              </a:rPr>
              <a:t>Vorstellung</a:t>
            </a:r>
            <a:r>
              <a:rPr lang="en-US" sz="1600" b="1" dirty="0">
                <a:solidFill>
                  <a:schemeClr val="tx1"/>
                </a:solidFill>
              </a:rPr>
              <a:t>, </a:t>
            </a:r>
            <a:r>
              <a:rPr lang="en-US" sz="1600" b="1" dirty="0" err="1">
                <a:solidFill>
                  <a:schemeClr val="tx1"/>
                </a:solidFill>
              </a:rPr>
              <a:t>Auslöser</a:t>
            </a:r>
            <a:r>
              <a:rPr lang="en-US" sz="1600" b="1" dirty="0">
                <a:solidFill>
                  <a:schemeClr val="tx1"/>
                </a:solidFill>
              </a:rPr>
              <a:t>, Plot Point 1</a:t>
            </a:r>
          </a:p>
          <a:p>
            <a:pPr lvl="0">
              <a:lnSpc>
                <a:spcPct val="115000"/>
              </a:lnSpc>
            </a:pPr>
            <a:r>
              <a:rPr lang="en-US" sz="1600" b="1" dirty="0">
                <a:solidFill>
                  <a:schemeClr val="tx1"/>
                </a:solidFill>
              </a:rPr>
              <a:t>Act 2: Confrontation –</a:t>
            </a:r>
            <a:br>
              <a:rPr lang="en-US" sz="1600" b="1" dirty="0">
                <a:solidFill>
                  <a:schemeClr val="tx1"/>
                </a:solidFill>
              </a:rPr>
            </a:br>
            <a:r>
              <a:rPr lang="en-US" sz="1600" b="1" dirty="0">
                <a:solidFill>
                  <a:schemeClr val="tx1"/>
                </a:solidFill>
              </a:rPr>
              <a:t>oft die </a:t>
            </a:r>
            <a:r>
              <a:rPr lang="en-US" sz="1600" b="1" dirty="0" err="1">
                <a:solidFill>
                  <a:schemeClr val="tx1"/>
                </a:solidFill>
              </a:rPr>
              <a:t>mittleren</a:t>
            </a:r>
            <a:r>
              <a:rPr lang="en-US" sz="1600" b="1" dirty="0">
                <a:solidFill>
                  <a:schemeClr val="tx1"/>
                </a:solidFill>
              </a:rPr>
              <a:t> </a:t>
            </a:r>
            <a:r>
              <a:rPr lang="en-US" sz="1600" b="1" dirty="0" err="1">
                <a:solidFill>
                  <a:schemeClr val="tx1"/>
                </a:solidFill>
              </a:rPr>
              <a:t>zwei</a:t>
            </a:r>
            <a:r>
              <a:rPr lang="en-US" sz="1600" b="1" dirty="0">
                <a:solidFill>
                  <a:schemeClr val="tx1"/>
                </a:solidFill>
              </a:rPr>
              <a:t> </a:t>
            </a:r>
            <a:r>
              <a:rPr lang="en-US" sz="1600" b="1" dirty="0" err="1">
                <a:solidFill>
                  <a:schemeClr val="tx1"/>
                </a:solidFill>
              </a:rPr>
              <a:t>Viertel</a:t>
            </a:r>
            <a:r>
              <a:rPr lang="en-US" sz="1600" b="1" dirty="0">
                <a:solidFill>
                  <a:schemeClr val="tx1"/>
                </a:solidFill>
              </a:rPr>
              <a:t>: </a:t>
            </a:r>
            <a:r>
              <a:rPr lang="en-US" sz="1600" b="1" dirty="0" err="1">
                <a:solidFill>
                  <a:schemeClr val="tx1"/>
                </a:solidFill>
              </a:rPr>
              <a:t>Hindernisse</a:t>
            </a:r>
            <a:r>
              <a:rPr lang="en-US" sz="1600" b="1" dirty="0">
                <a:solidFill>
                  <a:schemeClr val="tx1"/>
                </a:solidFill>
              </a:rPr>
              <a:t>, </a:t>
            </a:r>
            <a:r>
              <a:rPr lang="en-US" sz="1600" b="1" dirty="0" err="1">
                <a:solidFill>
                  <a:schemeClr val="tx1"/>
                </a:solidFill>
              </a:rPr>
              <a:t>erster</a:t>
            </a:r>
            <a:r>
              <a:rPr lang="en-US" sz="1600" b="1" dirty="0">
                <a:solidFill>
                  <a:schemeClr val="tx1"/>
                </a:solidFill>
              </a:rPr>
              <a:t> Climax, </a:t>
            </a:r>
            <a:r>
              <a:rPr lang="en-US" sz="1600" b="1" dirty="0" err="1">
                <a:solidFill>
                  <a:schemeClr val="tx1"/>
                </a:solidFill>
              </a:rPr>
              <a:t>Geschichtenmitte</a:t>
            </a:r>
            <a:r>
              <a:rPr lang="en-US" sz="1600" b="1" dirty="0">
                <a:solidFill>
                  <a:schemeClr val="tx1"/>
                </a:solidFill>
              </a:rPr>
              <a:t> und Plot Point 2</a:t>
            </a:r>
          </a:p>
          <a:p>
            <a:pPr lvl="0">
              <a:lnSpc>
                <a:spcPct val="115000"/>
              </a:lnSpc>
            </a:pPr>
            <a:r>
              <a:rPr lang="en-US" sz="1600" b="1" dirty="0">
                <a:solidFill>
                  <a:schemeClr val="tx1"/>
                </a:solidFill>
              </a:rPr>
              <a:t>Act 3: Resolution and conclusion –</a:t>
            </a:r>
            <a:br>
              <a:rPr lang="en-US" sz="1600" b="1" dirty="0">
                <a:solidFill>
                  <a:schemeClr val="tx1"/>
                </a:solidFill>
              </a:rPr>
            </a:br>
            <a:r>
              <a:rPr lang="en-US" sz="1600" b="1" dirty="0">
                <a:solidFill>
                  <a:schemeClr val="tx1"/>
                </a:solidFill>
              </a:rPr>
              <a:t>oft </a:t>
            </a:r>
            <a:r>
              <a:rPr lang="en-US" sz="1600" b="1" dirty="0" err="1">
                <a:solidFill>
                  <a:schemeClr val="tx1"/>
                </a:solidFill>
              </a:rPr>
              <a:t>letztes</a:t>
            </a:r>
            <a:r>
              <a:rPr lang="en-US" sz="1600" b="1" dirty="0">
                <a:solidFill>
                  <a:schemeClr val="tx1"/>
                </a:solidFill>
              </a:rPr>
              <a:t> </a:t>
            </a:r>
            <a:r>
              <a:rPr lang="en-US" sz="1600" b="1" dirty="0" err="1">
                <a:solidFill>
                  <a:schemeClr val="tx1"/>
                </a:solidFill>
              </a:rPr>
              <a:t>Viertel</a:t>
            </a:r>
            <a:r>
              <a:rPr lang="en-US" sz="1600" b="1" dirty="0">
                <a:solidFill>
                  <a:schemeClr val="tx1"/>
                </a:solidFill>
              </a:rPr>
              <a:t>: </a:t>
            </a:r>
            <a:r>
              <a:rPr lang="en-US" sz="1600" b="1" dirty="0" err="1">
                <a:solidFill>
                  <a:schemeClr val="tx1"/>
                </a:solidFill>
              </a:rPr>
              <a:t>maximale</a:t>
            </a:r>
            <a:r>
              <a:rPr lang="en-US" sz="1600" b="1" dirty="0">
                <a:solidFill>
                  <a:schemeClr val="tx1"/>
                </a:solidFill>
              </a:rPr>
              <a:t> </a:t>
            </a:r>
            <a:r>
              <a:rPr lang="en-US" sz="1600" b="1" dirty="0" err="1">
                <a:solidFill>
                  <a:schemeClr val="tx1"/>
                </a:solidFill>
              </a:rPr>
              <a:t>Spannung</a:t>
            </a:r>
            <a:r>
              <a:rPr lang="en-US" sz="1600" b="1" dirty="0">
                <a:solidFill>
                  <a:schemeClr val="tx1"/>
                </a:solidFill>
              </a:rPr>
              <a:t> – </a:t>
            </a:r>
            <a:r>
              <a:rPr lang="en-US" sz="1600" b="1" dirty="0" err="1">
                <a:solidFill>
                  <a:schemeClr val="tx1"/>
                </a:solidFill>
              </a:rPr>
              <a:t>Aufeinandertreffen</a:t>
            </a:r>
            <a:r>
              <a:rPr lang="en-US" sz="1600" b="1" dirty="0">
                <a:solidFill>
                  <a:schemeClr val="tx1"/>
                </a:solidFill>
              </a:rPr>
              <a:t> von </a:t>
            </a:r>
            <a:r>
              <a:rPr lang="en-US" sz="1600" b="1" dirty="0" err="1">
                <a:solidFill>
                  <a:schemeClr val="tx1"/>
                </a:solidFill>
              </a:rPr>
              <a:t>Personen</a:t>
            </a:r>
            <a:r>
              <a:rPr lang="en-US" sz="1600" b="1" dirty="0">
                <a:solidFill>
                  <a:schemeClr val="tx1"/>
                </a:solidFill>
              </a:rPr>
              <a:t>, </a:t>
            </a:r>
            <a:r>
              <a:rPr lang="en-US" sz="1600" b="1" dirty="0" err="1">
                <a:solidFill>
                  <a:schemeClr val="tx1"/>
                </a:solidFill>
              </a:rPr>
              <a:t>Gesätzen</a:t>
            </a:r>
            <a:r>
              <a:rPr lang="en-US" sz="1600" b="1" dirty="0">
                <a:solidFill>
                  <a:schemeClr val="tx1"/>
                </a:solidFill>
              </a:rPr>
              <a:t> etc. und </a:t>
            </a:r>
            <a:r>
              <a:rPr lang="en-US" sz="1600" b="1" dirty="0" err="1">
                <a:solidFill>
                  <a:schemeClr val="tx1"/>
                </a:solidFill>
              </a:rPr>
              <a:t>Lösung</a:t>
            </a:r>
            <a:endParaRPr lang="en-US" sz="1600" b="1" dirty="0">
              <a:solidFill>
                <a:schemeClr val="tx1"/>
              </a:solidFill>
            </a:endParaRPr>
          </a:p>
          <a:p>
            <a:pPr lvl="0">
              <a:lnSpc>
                <a:spcPct val="115000"/>
              </a:lnSpc>
            </a:pPr>
            <a:endParaRPr lang="en-US" sz="1600" b="1" dirty="0">
              <a:solidFill>
                <a:schemeClr val="tx1"/>
              </a:solidFill>
            </a:endParaRPr>
          </a:p>
        </p:txBody>
      </p:sp>
      <p:grpSp>
        <p:nvGrpSpPr>
          <p:cNvPr id="7" name="Gruppieren 6">
            <a:extLst>
              <a:ext uri="{FF2B5EF4-FFF2-40B4-BE49-F238E27FC236}">
                <a16:creationId xmlns:a16="http://schemas.microsoft.com/office/drawing/2014/main" id="{221F7146-8571-4918-B527-64ACCD627D27}"/>
              </a:ext>
            </a:extLst>
          </p:cNvPr>
          <p:cNvGrpSpPr/>
          <p:nvPr/>
        </p:nvGrpSpPr>
        <p:grpSpPr>
          <a:xfrm>
            <a:off x="6886106" y="1207975"/>
            <a:ext cx="4475729" cy="2585293"/>
            <a:chOff x="5792172" y="1231946"/>
            <a:chExt cx="4396452" cy="2585293"/>
          </a:xfrm>
        </p:grpSpPr>
        <p:pic>
          <p:nvPicPr>
            <p:cNvPr id="14" name="Google Shape;341;p46">
              <a:extLst>
                <a:ext uri="{FF2B5EF4-FFF2-40B4-BE49-F238E27FC236}">
                  <a16:creationId xmlns:a16="http://schemas.microsoft.com/office/drawing/2014/main" id="{0E51FC68-C682-41E7-B4B1-E1196CB961EF}"/>
                </a:ext>
              </a:extLst>
            </p:cNvPr>
            <p:cNvPicPr preferRelativeResize="0"/>
            <p:nvPr/>
          </p:nvPicPr>
          <p:blipFill rotWithShape="1">
            <a:blip r:embed="rId3">
              <a:alphaModFix/>
            </a:blip>
            <a:srcRect l="18693" r="24297" b="8483"/>
            <a:stretch/>
          </p:blipFill>
          <p:spPr>
            <a:xfrm>
              <a:off x="5792172" y="1258081"/>
              <a:ext cx="1512168" cy="2095588"/>
            </a:xfrm>
            <a:prstGeom prst="ellipse">
              <a:avLst/>
            </a:prstGeom>
            <a:ln>
              <a:noFill/>
            </a:ln>
            <a:effectLst>
              <a:softEdge rad="112500"/>
            </a:effectLst>
          </p:spPr>
        </p:pic>
        <p:sp>
          <p:nvSpPr>
            <p:cNvPr id="15" name="Google Shape;342;p46">
              <a:extLst>
                <a:ext uri="{FF2B5EF4-FFF2-40B4-BE49-F238E27FC236}">
                  <a16:creationId xmlns:a16="http://schemas.microsoft.com/office/drawing/2014/main" id="{9D261FA9-A52E-441C-A55C-B9149DDBBD0F}"/>
                </a:ext>
              </a:extLst>
            </p:cNvPr>
            <p:cNvSpPr txBox="1"/>
            <p:nvPr/>
          </p:nvSpPr>
          <p:spPr>
            <a:xfrm>
              <a:off x="7304340" y="1231946"/>
              <a:ext cx="2884284" cy="258529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de" sz="1500" b="1" dirty="0">
                  <a:solidFill>
                    <a:schemeClr val="tx1"/>
                  </a:solidFill>
                </a:rPr>
                <a:t>Sydney Alvan Field</a:t>
              </a:r>
              <a:br>
                <a:rPr lang="de" sz="1500" b="1" dirty="0">
                  <a:solidFill>
                    <a:schemeClr val="tx1"/>
                  </a:solidFill>
                </a:rPr>
              </a:br>
              <a:r>
                <a:rPr lang="de" sz="1500" dirty="0">
                  <a:solidFill>
                    <a:schemeClr val="tx1"/>
                  </a:solidFill>
                </a:rPr>
                <a:t>* 19. Dezember 1935 in Hollywood, California;</a:t>
              </a:r>
              <a:br>
                <a:rPr lang="de" sz="1500" dirty="0">
                  <a:solidFill>
                    <a:schemeClr val="tx1"/>
                  </a:solidFill>
                </a:rPr>
              </a:br>
              <a:r>
                <a:rPr lang="de" sz="1500" dirty="0">
                  <a:solidFill>
                    <a:schemeClr val="tx1"/>
                  </a:solidFill>
                </a:rPr>
                <a:t>† 17. November 2013 in</a:t>
              </a:r>
              <a:br>
                <a:rPr lang="de" sz="1500" dirty="0">
                  <a:solidFill>
                    <a:schemeClr val="tx1"/>
                  </a:solidFill>
                </a:rPr>
              </a:br>
              <a:r>
                <a:rPr lang="de" sz="1500" dirty="0">
                  <a:solidFill>
                    <a:schemeClr val="tx1"/>
                  </a:solidFill>
                </a:rPr>
                <a:t>Beverly Hills, California</a:t>
              </a:r>
            </a:p>
            <a:p>
              <a:pPr>
                <a:buClr>
                  <a:schemeClr val="dk1"/>
                </a:buClr>
                <a:buSzPts val="1100"/>
              </a:pPr>
              <a:endParaRPr lang="de" sz="600" dirty="0">
                <a:solidFill>
                  <a:schemeClr val="tx1"/>
                </a:solidFill>
              </a:endParaRPr>
            </a:p>
            <a:p>
              <a:pPr>
                <a:buClr>
                  <a:schemeClr val="dk1"/>
                </a:buClr>
                <a:buSzPts val="1100"/>
              </a:pPr>
              <a:r>
                <a:rPr lang="de" sz="1500" dirty="0">
                  <a:solidFill>
                    <a:schemeClr val="tx1"/>
                  </a:solidFill>
                </a:rPr>
                <a:t>US-amerikanischer Autor und Drehbuchschreiber</a:t>
              </a:r>
              <a:br>
                <a:rPr lang="de" sz="1500" dirty="0">
                  <a:solidFill>
                    <a:schemeClr val="tx1"/>
                  </a:solidFill>
                </a:rPr>
              </a:br>
              <a:br>
                <a:rPr lang="de" sz="1500" dirty="0">
                  <a:solidFill>
                    <a:schemeClr val="tx1"/>
                  </a:solidFill>
                </a:rPr>
              </a:br>
              <a:r>
                <a:rPr lang="de-DE" sz="1500" dirty="0">
                  <a:solidFill>
                    <a:schemeClr val="tx1"/>
                  </a:solidFill>
                </a:rPr>
                <a:t>Fokus:</a:t>
              </a:r>
              <a:br>
                <a:rPr lang="de-DE" sz="1500" dirty="0">
                  <a:solidFill>
                    <a:schemeClr val="tx1"/>
                  </a:solidFill>
                </a:rPr>
              </a:br>
              <a:r>
                <a:rPr lang="de" sz="1500" dirty="0">
                  <a:solidFill>
                    <a:schemeClr val="tx1"/>
                  </a:solidFill>
                </a:rPr>
                <a:t>Story-Telling und Drehbücher</a:t>
              </a:r>
              <a:endParaRPr sz="1500" dirty="0">
                <a:solidFill>
                  <a:schemeClr val="tx1"/>
                </a:solidFill>
              </a:endParaRPr>
            </a:p>
          </p:txBody>
        </p:sp>
      </p:grpSp>
      <p:grpSp>
        <p:nvGrpSpPr>
          <p:cNvPr id="8" name="Gruppieren 7">
            <a:extLst>
              <a:ext uri="{FF2B5EF4-FFF2-40B4-BE49-F238E27FC236}">
                <a16:creationId xmlns:a16="http://schemas.microsoft.com/office/drawing/2014/main" id="{20E3CBB0-FDF7-4C40-A35E-4DF46F755FBF}"/>
              </a:ext>
            </a:extLst>
          </p:cNvPr>
          <p:cNvGrpSpPr/>
          <p:nvPr/>
        </p:nvGrpSpPr>
        <p:grpSpPr>
          <a:xfrm>
            <a:off x="6875661" y="3837206"/>
            <a:ext cx="5316338" cy="1034099"/>
            <a:chOff x="-119180" y="4934729"/>
            <a:chExt cx="3607390" cy="1034099"/>
          </a:xfrm>
        </p:grpSpPr>
        <p:sp>
          <p:nvSpPr>
            <p:cNvPr id="6" name="Pfeil: eingekerbt nach rechts 5">
              <a:extLst>
                <a:ext uri="{FF2B5EF4-FFF2-40B4-BE49-F238E27FC236}">
                  <a16:creationId xmlns:a16="http://schemas.microsoft.com/office/drawing/2014/main" id="{A0600BDD-A40A-4E35-9C27-9C34344103C8}"/>
                </a:ext>
              </a:extLst>
            </p:cNvPr>
            <p:cNvSpPr/>
            <p:nvPr/>
          </p:nvSpPr>
          <p:spPr>
            <a:xfrm>
              <a:off x="-119180" y="5163293"/>
              <a:ext cx="754816" cy="489111"/>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Google Shape;402;p51">
              <a:extLst>
                <a:ext uri="{FF2B5EF4-FFF2-40B4-BE49-F238E27FC236}">
                  <a16:creationId xmlns:a16="http://schemas.microsoft.com/office/drawing/2014/main" id="{1980416A-962F-4A0E-947D-DCC9EB351DFF}"/>
                </a:ext>
              </a:extLst>
            </p:cNvPr>
            <p:cNvSpPr txBox="1"/>
            <p:nvPr/>
          </p:nvSpPr>
          <p:spPr>
            <a:xfrm>
              <a:off x="711731" y="4934729"/>
              <a:ext cx="2776479" cy="1034099"/>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pPr>
              <a:r>
                <a:rPr lang="de-DE" sz="1600" b="1" dirty="0">
                  <a:solidFill>
                    <a:schemeClr val="tx1"/>
                  </a:solidFill>
                </a:rPr>
                <a:t>Beste Phase um Lernarrangements zu integrieren ist die Konfrontationsphase: </a:t>
              </a:r>
              <a:r>
                <a:rPr lang="de-DE" sz="1600" b="1" dirty="0" err="1">
                  <a:solidFill>
                    <a:schemeClr val="tx1"/>
                  </a:solidFill>
                </a:rPr>
                <a:t>Confrontation</a:t>
              </a:r>
              <a:r>
                <a:rPr lang="de-DE" sz="1600" b="1" dirty="0">
                  <a:solidFill>
                    <a:schemeClr val="tx1"/>
                  </a:solidFill>
                </a:rPr>
                <a:t> </a:t>
              </a:r>
              <a:r>
                <a:rPr lang="de-DE" sz="1600" b="1" dirty="0" err="1">
                  <a:solidFill>
                    <a:schemeClr val="tx1"/>
                  </a:solidFill>
                </a:rPr>
                <a:t>phase</a:t>
              </a:r>
              <a:endParaRPr lang="de" sz="1600" dirty="0">
                <a:solidFill>
                  <a:schemeClr val="tx1"/>
                </a:solidFill>
              </a:endParaRPr>
            </a:p>
          </p:txBody>
        </p:sp>
      </p:grpSp>
      <p:sp>
        <p:nvSpPr>
          <p:cNvPr id="17" name="Sechseck 16">
            <a:extLst>
              <a:ext uri="{FF2B5EF4-FFF2-40B4-BE49-F238E27FC236}">
                <a16:creationId xmlns:a16="http://schemas.microsoft.com/office/drawing/2014/main" id="{17B7FDBE-D050-439C-BCA9-56AF2F74F7D8}"/>
              </a:ext>
            </a:extLst>
          </p:cNvPr>
          <p:cNvSpPr/>
          <p:nvPr/>
        </p:nvSpPr>
        <p:spPr>
          <a:xfrm>
            <a:off x="1694261" y="1298525"/>
            <a:ext cx="4680520" cy="79208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Integration in die Storyline</a:t>
            </a:r>
          </a:p>
        </p:txBody>
      </p:sp>
    </p:spTree>
    <p:extLst>
      <p:ext uri="{BB962C8B-B14F-4D97-AF65-F5344CB8AC3E}">
        <p14:creationId xmlns:p14="http://schemas.microsoft.com/office/powerpoint/2010/main" val="231910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39721F-BC7D-C94A-5761-D9A72C362E2E}"/>
              </a:ext>
            </a:extLst>
          </p:cNvPr>
          <p:cNvSpPr>
            <a:spLocks noGrp="1"/>
          </p:cNvSpPr>
          <p:nvPr>
            <p:ph type="title"/>
          </p:nvPr>
        </p:nvSpPr>
        <p:spPr/>
        <p:txBody>
          <a:bodyPr/>
          <a:lstStyle/>
          <a:p>
            <a:r>
              <a:rPr lang="en-GB" dirty="0"/>
              <a:t>Storytelling: </a:t>
            </a:r>
            <a:r>
              <a:rPr lang="en-GB" dirty="0">
                <a:solidFill>
                  <a:schemeClr val="accent2"/>
                </a:solidFill>
              </a:rPr>
              <a:t>3-Akt-Struktur - </a:t>
            </a:r>
            <a:r>
              <a:rPr lang="en-GB" dirty="0" err="1">
                <a:solidFill>
                  <a:schemeClr val="accent2"/>
                </a:solidFill>
              </a:rPr>
              <a:t>Begriffe</a:t>
            </a:r>
            <a:endParaRPr lang="de-DE" dirty="0"/>
          </a:p>
        </p:txBody>
      </p:sp>
      <p:pic>
        <p:nvPicPr>
          <p:cNvPr id="3" name="Google Shape;401;p51">
            <a:extLst>
              <a:ext uri="{FF2B5EF4-FFF2-40B4-BE49-F238E27FC236}">
                <a16:creationId xmlns:a16="http://schemas.microsoft.com/office/drawing/2014/main" id="{A56AEF5A-EDA3-4B6A-9C3E-B2AEE22FD5FB}"/>
              </a:ext>
            </a:extLst>
          </p:cNvPr>
          <p:cNvPicPr preferRelativeResize="0"/>
          <p:nvPr/>
        </p:nvPicPr>
        <p:blipFill rotWithShape="1">
          <a:blip r:embed="rId2">
            <a:alphaModFix/>
          </a:blip>
          <a:srcRect t="9796"/>
          <a:stretch/>
        </p:blipFill>
        <p:spPr>
          <a:xfrm>
            <a:off x="4205223" y="1121052"/>
            <a:ext cx="4572000" cy="2308419"/>
          </a:xfrm>
          <a:prstGeom prst="rect">
            <a:avLst/>
          </a:prstGeom>
          <a:noFill/>
          <a:ln>
            <a:noFill/>
          </a:ln>
        </p:spPr>
      </p:pic>
      <p:sp>
        <p:nvSpPr>
          <p:cNvPr id="5" name="Rechteck 4">
            <a:extLst>
              <a:ext uri="{FF2B5EF4-FFF2-40B4-BE49-F238E27FC236}">
                <a16:creationId xmlns:a16="http://schemas.microsoft.com/office/drawing/2014/main" id="{A2C5A77F-50E5-479C-BFF8-D9EC048DD969}"/>
              </a:ext>
            </a:extLst>
          </p:cNvPr>
          <p:cNvSpPr/>
          <p:nvPr/>
        </p:nvSpPr>
        <p:spPr>
          <a:xfrm>
            <a:off x="460345" y="1270499"/>
            <a:ext cx="4572000" cy="4801314"/>
          </a:xfrm>
          <a:prstGeom prst="rect">
            <a:avLst/>
          </a:prstGeom>
        </p:spPr>
        <p:txBody>
          <a:bodyPr>
            <a:spAutoFit/>
          </a:bodyPr>
          <a:lstStyle/>
          <a:p>
            <a:r>
              <a:rPr lang="de-DE" b="1" dirty="0">
                <a:latin typeface="Arial" panose="020B0604020202020204" pitchFamily="34" charset="0"/>
                <a:cs typeface="Arial" panose="020B0604020202020204" pitchFamily="34" charset="0"/>
              </a:rPr>
              <a:t>Act / Akt</a:t>
            </a:r>
            <a:r>
              <a:rPr lang="de-DE" dirty="0">
                <a:latin typeface="Arial" panose="020B0604020202020204" pitchFamily="34" charset="0"/>
                <a:cs typeface="Arial" panose="020B0604020202020204" pitchFamily="34" charset="0"/>
              </a:rPr>
              <a:t>:</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Teil des Gesamtplots</a:t>
            </a:r>
          </a:p>
          <a:p>
            <a:endParaRPr lang="de-DE" dirty="0">
              <a:latin typeface="Arial" panose="020B0604020202020204" pitchFamily="34" charset="0"/>
              <a:cs typeface="Arial" panose="020B0604020202020204" pitchFamily="34" charset="0"/>
            </a:endParaRPr>
          </a:p>
          <a:p>
            <a:r>
              <a:rPr lang="de-DE" b="1" dirty="0">
                <a:latin typeface="Arial" panose="020B0604020202020204" pitchFamily="34" charset="0"/>
                <a:cs typeface="Arial" panose="020B0604020202020204" pitchFamily="34" charset="0"/>
              </a:rPr>
              <a:t>Scenes / Szenen:</a:t>
            </a:r>
            <a:br>
              <a:rPr lang="de-DE" dirty="0">
                <a:latin typeface="Arial" panose="020B0604020202020204" pitchFamily="34" charset="0"/>
                <a:cs typeface="Arial" panose="020B0604020202020204" pitchFamily="34" charset="0"/>
              </a:rPr>
            </a:br>
            <a:r>
              <a:rPr lang="de-DE" dirty="0" err="1">
                <a:latin typeface="Arial" panose="020B0604020202020204" pitchFamily="34" charset="0"/>
                <a:cs typeface="Arial" panose="020B0604020202020204" pitchFamily="34" charset="0"/>
              </a:rPr>
              <a:t>Situationén</a:t>
            </a:r>
            <a:r>
              <a:rPr lang="de-DE" dirty="0">
                <a:latin typeface="Arial" panose="020B0604020202020204" pitchFamily="34" charset="0"/>
                <a:cs typeface="Arial" panose="020B0604020202020204" pitchFamily="34" charset="0"/>
              </a:rPr>
              <a:t> im Act</a:t>
            </a:r>
          </a:p>
          <a:p>
            <a:endParaRPr lang="de-DE" dirty="0">
              <a:latin typeface="Arial" panose="020B0604020202020204" pitchFamily="34" charset="0"/>
              <a:cs typeface="Arial" panose="020B0604020202020204" pitchFamily="34" charset="0"/>
            </a:endParaRPr>
          </a:p>
          <a:p>
            <a:r>
              <a:rPr lang="de-DE" b="1" dirty="0">
                <a:latin typeface="Arial" panose="020B0604020202020204" pitchFamily="34" charset="0"/>
                <a:cs typeface="Arial" panose="020B0604020202020204" pitchFamily="34" charset="0"/>
              </a:rPr>
              <a:t>Action / Aktion - Plot:</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wird durch die Szenen erzählt -</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Was, wann, wer und warum?</a:t>
            </a:r>
            <a:br>
              <a:rPr lang="de-DE" dirty="0">
                <a:latin typeface="Arial" panose="020B0604020202020204" pitchFamily="34" charset="0"/>
                <a:cs typeface="Arial" panose="020B0604020202020204" pitchFamily="34" charset="0"/>
              </a:rPr>
            </a:br>
            <a:endParaRPr lang="de-DE" dirty="0">
              <a:latin typeface="Arial" panose="020B0604020202020204" pitchFamily="34" charset="0"/>
              <a:cs typeface="Arial" panose="020B0604020202020204" pitchFamily="34" charset="0"/>
            </a:endParaRPr>
          </a:p>
          <a:p>
            <a:r>
              <a:rPr lang="de-DE" b="1" dirty="0">
                <a:latin typeface="Arial" panose="020B0604020202020204" pitchFamily="34" charset="0"/>
                <a:cs typeface="Arial" panose="020B0604020202020204" pitchFamily="34" charset="0"/>
              </a:rPr>
              <a:t>Motivation:</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jede Aktion hat eine Motivation</a:t>
            </a:r>
          </a:p>
          <a:p>
            <a:br>
              <a:rPr lang="de-DE" dirty="0">
                <a:latin typeface="Arial" panose="020B0604020202020204" pitchFamily="34" charset="0"/>
                <a:cs typeface="Arial" panose="020B0604020202020204" pitchFamily="34" charset="0"/>
              </a:rPr>
            </a:br>
            <a:r>
              <a:rPr lang="de-DE" b="1" dirty="0" err="1">
                <a:latin typeface="Arial" panose="020B0604020202020204" pitchFamily="34" charset="0"/>
                <a:cs typeface="Arial" panose="020B0604020202020204" pitchFamily="34" charset="0"/>
              </a:rPr>
              <a:t>Thematical</a:t>
            </a:r>
            <a:r>
              <a:rPr lang="de-DE" b="1" dirty="0">
                <a:latin typeface="Arial" panose="020B0604020202020204" pitchFamily="34" charset="0"/>
                <a:cs typeface="Arial" panose="020B0604020202020204" pitchFamily="34" charset="0"/>
              </a:rPr>
              <a:t> </a:t>
            </a:r>
            <a:r>
              <a:rPr lang="de-DE" b="1" dirty="0" err="1">
                <a:latin typeface="Arial" panose="020B0604020202020204" pitchFamily="34" charset="0"/>
                <a:cs typeface="Arial" panose="020B0604020202020204" pitchFamily="34" charset="0"/>
              </a:rPr>
              <a:t>Aspect</a:t>
            </a:r>
            <a:r>
              <a:rPr lang="de-DE" b="1" dirty="0">
                <a:latin typeface="Arial" panose="020B0604020202020204" pitchFamily="34" charset="0"/>
                <a:cs typeface="Arial" panose="020B0604020202020204" pitchFamily="34" charset="0"/>
              </a:rPr>
              <a:t> /</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Thematischer Aspekt:</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Konflikt in der Aktion -</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Protagonist und andere Akteure</a:t>
            </a:r>
          </a:p>
        </p:txBody>
      </p:sp>
      <p:sp>
        <p:nvSpPr>
          <p:cNvPr id="18" name="Rechteck 17">
            <a:extLst>
              <a:ext uri="{FF2B5EF4-FFF2-40B4-BE49-F238E27FC236}">
                <a16:creationId xmlns:a16="http://schemas.microsoft.com/office/drawing/2014/main" id="{24103FFC-6791-482F-8C93-50CDA31C7A46}"/>
              </a:ext>
            </a:extLst>
          </p:cNvPr>
          <p:cNvSpPr/>
          <p:nvPr/>
        </p:nvSpPr>
        <p:spPr>
          <a:xfrm>
            <a:off x="6783591" y="3462484"/>
            <a:ext cx="4948064" cy="2585323"/>
          </a:xfrm>
          <a:prstGeom prst="rect">
            <a:avLst/>
          </a:prstGeom>
        </p:spPr>
        <p:txBody>
          <a:bodyPr wrap="square">
            <a:spAutoFit/>
          </a:bodyPr>
          <a:lstStyle/>
          <a:p>
            <a:r>
              <a:rPr lang="de-DE" b="1" dirty="0">
                <a:latin typeface="Arial" panose="020B0604020202020204" pitchFamily="34" charset="0"/>
                <a:cs typeface="Arial" panose="020B0604020202020204" pitchFamily="34" charset="0"/>
              </a:rPr>
              <a:t>Plot </a:t>
            </a:r>
            <a:r>
              <a:rPr lang="de-DE" b="1" dirty="0" err="1">
                <a:latin typeface="Arial" panose="020B0604020202020204" pitchFamily="34" charset="0"/>
                <a:cs typeface="Arial" panose="020B0604020202020204" pitchFamily="34" charset="0"/>
              </a:rPr>
              <a:t>points</a:t>
            </a:r>
            <a:r>
              <a:rPr lang="de-DE" b="1" dirty="0">
                <a:latin typeface="Arial" panose="020B0604020202020204" pitchFamily="34" charset="0"/>
                <a:cs typeface="Arial" panose="020B0604020202020204" pitchFamily="34" charset="0"/>
              </a:rPr>
              <a:t> / Handlungspunkte:</a:t>
            </a:r>
            <a:br>
              <a:rPr lang="de-DE" b="1"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wichtige Punkte (Einsichten, Veränderungen), die eine Basis für die nächsten Aktionen bilden</a:t>
            </a:r>
          </a:p>
          <a:p>
            <a:endParaRPr lang="de-DE" b="1" dirty="0">
              <a:latin typeface="Arial" panose="020B0604020202020204" pitchFamily="34" charset="0"/>
              <a:cs typeface="Arial" panose="020B0604020202020204" pitchFamily="34" charset="0"/>
            </a:endParaRPr>
          </a:p>
          <a:p>
            <a:r>
              <a:rPr lang="de-DE" b="1" dirty="0" err="1">
                <a:latin typeface="Arial" panose="020B0604020202020204" pitchFamily="34" charset="0"/>
                <a:cs typeface="Arial" panose="020B0604020202020204" pitchFamily="34" charset="0"/>
              </a:rPr>
              <a:t>Characterisation</a:t>
            </a:r>
            <a:r>
              <a:rPr lang="de-DE" b="1" dirty="0">
                <a:latin typeface="Arial" panose="020B0604020202020204" pitchFamily="34" charset="0"/>
                <a:cs typeface="Arial" panose="020B0604020202020204" pitchFamily="34" charset="0"/>
              </a:rPr>
              <a:t> / Charakterisierung:</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(a) Charakter</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(b) Innerer Konflikt</a:t>
            </a:r>
          </a:p>
          <a:p>
            <a:r>
              <a:rPr lang="de-DE" b="1" dirty="0">
                <a:latin typeface="Arial" panose="020B0604020202020204" pitchFamily="34" charset="0"/>
                <a:cs typeface="Arial" panose="020B0604020202020204" pitchFamily="34" charset="0"/>
              </a:rPr>
              <a:t>(c) Äußerer Konflikt</a:t>
            </a:r>
          </a:p>
          <a:p>
            <a:r>
              <a:rPr lang="de-DE" b="1" dirty="0">
                <a:latin typeface="Arial" panose="020B0604020202020204" pitchFamily="34" charset="0"/>
                <a:cs typeface="Arial" panose="020B0604020202020204" pitchFamily="34" charset="0"/>
              </a:rPr>
              <a:t>(d) Beziehungen zwischen Personen</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786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obere Ecken abgerundet 6">
            <a:extLst>
              <a:ext uri="{FF2B5EF4-FFF2-40B4-BE49-F238E27FC236}">
                <a16:creationId xmlns:a16="http://schemas.microsoft.com/office/drawing/2014/main" id="{25C15425-BA99-E89B-55D0-4D651D167BFB}"/>
              </a:ext>
            </a:extLst>
          </p:cNvPr>
          <p:cNvSpPr/>
          <p:nvPr/>
        </p:nvSpPr>
        <p:spPr>
          <a:xfrm>
            <a:off x="310551" y="2389517"/>
            <a:ext cx="10619117" cy="3623731"/>
          </a:xfrm>
          <a:prstGeom prst="round2Same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sp>
        <p:nvSpPr>
          <p:cNvPr id="2" name="Titel 1">
            <a:extLst>
              <a:ext uri="{FF2B5EF4-FFF2-40B4-BE49-F238E27FC236}">
                <a16:creationId xmlns:a16="http://schemas.microsoft.com/office/drawing/2014/main" id="{5239721F-BC7D-C94A-5761-D9A72C362E2E}"/>
              </a:ext>
            </a:extLst>
          </p:cNvPr>
          <p:cNvSpPr>
            <a:spLocks noGrp="1"/>
          </p:cNvSpPr>
          <p:nvPr>
            <p:ph type="title"/>
          </p:nvPr>
        </p:nvSpPr>
        <p:spPr/>
        <p:txBody>
          <a:bodyPr/>
          <a:lstStyle/>
          <a:p>
            <a:r>
              <a:rPr lang="en-GB" dirty="0"/>
              <a:t>Storytelling: </a:t>
            </a:r>
            <a:r>
              <a:rPr lang="en-GB" dirty="0">
                <a:solidFill>
                  <a:schemeClr val="accent2"/>
                </a:solidFill>
              </a:rPr>
              <a:t>3-Akt-Struktur - </a:t>
            </a:r>
            <a:r>
              <a:rPr lang="en-GB" dirty="0" err="1">
                <a:solidFill>
                  <a:schemeClr val="accent2"/>
                </a:solidFill>
              </a:rPr>
              <a:t>Begriffe</a:t>
            </a:r>
            <a:endParaRPr lang="de-DE" dirty="0"/>
          </a:p>
        </p:txBody>
      </p:sp>
      <p:sp>
        <p:nvSpPr>
          <p:cNvPr id="4" name="Sechseck 3">
            <a:extLst>
              <a:ext uri="{FF2B5EF4-FFF2-40B4-BE49-F238E27FC236}">
                <a16:creationId xmlns:a16="http://schemas.microsoft.com/office/drawing/2014/main" id="{3898F429-F448-4C3D-AE0D-4EE0ED66728A}"/>
              </a:ext>
            </a:extLst>
          </p:cNvPr>
          <p:cNvSpPr/>
          <p:nvPr/>
        </p:nvSpPr>
        <p:spPr>
          <a:xfrm>
            <a:off x="1694261" y="1402037"/>
            <a:ext cx="5364798" cy="79208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Struktur einer Geschichte am Beispiel</a:t>
            </a:r>
            <a:br>
              <a:rPr lang="de-DE" sz="2000" b="1" dirty="0"/>
            </a:br>
            <a:r>
              <a:rPr lang="de-DE" sz="2000" b="1" dirty="0"/>
              <a:t>Hänsel and Gretel</a:t>
            </a:r>
          </a:p>
        </p:txBody>
      </p:sp>
      <p:cxnSp>
        <p:nvCxnSpPr>
          <p:cNvPr id="9" name="Gerade Verbindung mit Pfeil 8">
            <a:extLst>
              <a:ext uri="{FF2B5EF4-FFF2-40B4-BE49-F238E27FC236}">
                <a16:creationId xmlns:a16="http://schemas.microsoft.com/office/drawing/2014/main" id="{F793DFEC-2D1A-42A9-9A2B-82DB7379D139}"/>
              </a:ext>
            </a:extLst>
          </p:cNvPr>
          <p:cNvCxnSpPr/>
          <p:nvPr/>
        </p:nvCxnSpPr>
        <p:spPr>
          <a:xfrm>
            <a:off x="1601417" y="4911861"/>
            <a:ext cx="7920880"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Bogen 9">
            <a:extLst>
              <a:ext uri="{FF2B5EF4-FFF2-40B4-BE49-F238E27FC236}">
                <a16:creationId xmlns:a16="http://schemas.microsoft.com/office/drawing/2014/main" id="{F297417D-1B6E-4E2C-8577-1A13A9E64C51}"/>
              </a:ext>
            </a:extLst>
          </p:cNvPr>
          <p:cNvSpPr/>
          <p:nvPr/>
        </p:nvSpPr>
        <p:spPr>
          <a:xfrm>
            <a:off x="1778967" y="4244208"/>
            <a:ext cx="914400" cy="914400"/>
          </a:xfrm>
          <a:prstGeom prst="arc">
            <a:avLst>
              <a:gd name="adj1" fmla="val 11106130"/>
              <a:gd name="adj2" fmla="val 0"/>
            </a:avLst>
          </a:prstGeom>
          <a:ln w="57150">
            <a:solidFill>
              <a:srgbClr val="FFFF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7" name="Bogen 16">
            <a:extLst>
              <a:ext uri="{FF2B5EF4-FFF2-40B4-BE49-F238E27FC236}">
                <a16:creationId xmlns:a16="http://schemas.microsoft.com/office/drawing/2014/main" id="{B665FE4C-1D12-4726-BA87-80426311E064}"/>
              </a:ext>
            </a:extLst>
          </p:cNvPr>
          <p:cNvSpPr/>
          <p:nvPr/>
        </p:nvSpPr>
        <p:spPr>
          <a:xfrm>
            <a:off x="2873497" y="4244208"/>
            <a:ext cx="914400" cy="914400"/>
          </a:xfrm>
          <a:prstGeom prst="arc">
            <a:avLst>
              <a:gd name="adj1" fmla="val 11106130"/>
              <a:gd name="adj2" fmla="val 0"/>
            </a:avLst>
          </a:prstGeom>
          <a:ln w="57150">
            <a:solidFill>
              <a:srgbClr val="FFFF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 name="Bogen 5">
            <a:extLst>
              <a:ext uri="{FF2B5EF4-FFF2-40B4-BE49-F238E27FC236}">
                <a16:creationId xmlns:a16="http://schemas.microsoft.com/office/drawing/2014/main" id="{0B0126E5-D1E6-4C0C-ADC9-F784F609D8D9}"/>
              </a:ext>
            </a:extLst>
          </p:cNvPr>
          <p:cNvSpPr/>
          <p:nvPr/>
        </p:nvSpPr>
        <p:spPr>
          <a:xfrm>
            <a:off x="3965447" y="4274296"/>
            <a:ext cx="914400" cy="914400"/>
          </a:xfrm>
          <a:prstGeom prst="arc">
            <a:avLst>
              <a:gd name="adj1" fmla="val 11106130"/>
              <a:gd name="adj2" fmla="val 0"/>
            </a:avLst>
          </a:prstGeom>
          <a:ln w="57150">
            <a:solidFill>
              <a:srgbClr val="FFFF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9" name="Bogen 18">
            <a:extLst>
              <a:ext uri="{FF2B5EF4-FFF2-40B4-BE49-F238E27FC236}">
                <a16:creationId xmlns:a16="http://schemas.microsoft.com/office/drawing/2014/main" id="{2AB92EA8-280F-45EA-949B-C424A12F155F}"/>
              </a:ext>
            </a:extLst>
          </p:cNvPr>
          <p:cNvSpPr/>
          <p:nvPr/>
        </p:nvSpPr>
        <p:spPr>
          <a:xfrm>
            <a:off x="5057397" y="4274296"/>
            <a:ext cx="914400" cy="914400"/>
          </a:xfrm>
          <a:prstGeom prst="arc">
            <a:avLst>
              <a:gd name="adj1" fmla="val 11106130"/>
              <a:gd name="adj2" fmla="val 0"/>
            </a:avLst>
          </a:prstGeom>
          <a:ln w="57150">
            <a:solidFill>
              <a:srgbClr val="FFFF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Bogen 19">
            <a:extLst>
              <a:ext uri="{FF2B5EF4-FFF2-40B4-BE49-F238E27FC236}">
                <a16:creationId xmlns:a16="http://schemas.microsoft.com/office/drawing/2014/main" id="{E550424D-6654-4DF1-AC82-CDDF356B81E6}"/>
              </a:ext>
            </a:extLst>
          </p:cNvPr>
          <p:cNvSpPr/>
          <p:nvPr/>
        </p:nvSpPr>
        <p:spPr>
          <a:xfrm>
            <a:off x="6144659" y="4244208"/>
            <a:ext cx="914400" cy="914400"/>
          </a:xfrm>
          <a:prstGeom prst="arc">
            <a:avLst>
              <a:gd name="adj1" fmla="val 11106130"/>
              <a:gd name="adj2" fmla="val 0"/>
            </a:avLst>
          </a:prstGeom>
          <a:ln w="57150">
            <a:solidFill>
              <a:srgbClr val="FFFF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1" name="Bogen 20">
            <a:extLst>
              <a:ext uri="{FF2B5EF4-FFF2-40B4-BE49-F238E27FC236}">
                <a16:creationId xmlns:a16="http://schemas.microsoft.com/office/drawing/2014/main" id="{193BB9C5-DD1F-4793-897D-3B094C409CBF}"/>
              </a:ext>
            </a:extLst>
          </p:cNvPr>
          <p:cNvSpPr/>
          <p:nvPr/>
        </p:nvSpPr>
        <p:spPr>
          <a:xfrm>
            <a:off x="7236609" y="4244208"/>
            <a:ext cx="914400" cy="914400"/>
          </a:xfrm>
          <a:prstGeom prst="arc">
            <a:avLst>
              <a:gd name="adj1" fmla="val 11106130"/>
              <a:gd name="adj2" fmla="val 0"/>
            </a:avLst>
          </a:prstGeom>
          <a:ln w="57150">
            <a:solidFill>
              <a:srgbClr val="FFFF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2" name="Bogen 21">
            <a:extLst>
              <a:ext uri="{FF2B5EF4-FFF2-40B4-BE49-F238E27FC236}">
                <a16:creationId xmlns:a16="http://schemas.microsoft.com/office/drawing/2014/main" id="{D7A4EB95-A9A9-42D9-82D4-6214427641CB}"/>
              </a:ext>
            </a:extLst>
          </p:cNvPr>
          <p:cNvSpPr/>
          <p:nvPr/>
        </p:nvSpPr>
        <p:spPr>
          <a:xfrm>
            <a:off x="8263644" y="4265912"/>
            <a:ext cx="914400" cy="914400"/>
          </a:xfrm>
          <a:prstGeom prst="arc">
            <a:avLst>
              <a:gd name="adj1" fmla="val 11106130"/>
              <a:gd name="adj2" fmla="val 0"/>
            </a:avLst>
          </a:prstGeom>
          <a:ln w="57150">
            <a:solidFill>
              <a:srgbClr val="FFFF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Bogen 22">
            <a:extLst>
              <a:ext uri="{FF2B5EF4-FFF2-40B4-BE49-F238E27FC236}">
                <a16:creationId xmlns:a16="http://schemas.microsoft.com/office/drawing/2014/main" id="{3E1B33FE-6DEA-4DDD-B133-55F9CFAF9CAB}"/>
              </a:ext>
            </a:extLst>
          </p:cNvPr>
          <p:cNvSpPr/>
          <p:nvPr/>
        </p:nvSpPr>
        <p:spPr>
          <a:xfrm>
            <a:off x="1601418" y="2655938"/>
            <a:ext cx="7717085" cy="2676774"/>
          </a:xfrm>
          <a:prstGeom prst="arc">
            <a:avLst>
              <a:gd name="adj1" fmla="val 10809376"/>
              <a:gd name="adj2" fmla="val 67659"/>
            </a:avLst>
          </a:prstGeom>
          <a:ln w="57150">
            <a:solidFill>
              <a:srgbClr val="FFFF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Textfeld 11">
            <a:extLst>
              <a:ext uri="{FF2B5EF4-FFF2-40B4-BE49-F238E27FC236}">
                <a16:creationId xmlns:a16="http://schemas.microsoft.com/office/drawing/2014/main" id="{D81CA53B-8D99-4EC0-9DD6-BCC6F367928A}"/>
              </a:ext>
            </a:extLst>
          </p:cNvPr>
          <p:cNvSpPr txBox="1"/>
          <p:nvPr/>
        </p:nvSpPr>
        <p:spPr>
          <a:xfrm>
            <a:off x="4485231" y="2931582"/>
            <a:ext cx="2210862" cy="646331"/>
          </a:xfrm>
          <a:prstGeom prst="rect">
            <a:avLst/>
          </a:prstGeom>
          <a:noFill/>
        </p:spPr>
        <p:txBody>
          <a:bodyPr wrap="none" rtlCol="0">
            <a:spAutoFit/>
          </a:bodyPr>
          <a:lstStyle/>
          <a:p>
            <a:r>
              <a:rPr lang="de-DE" b="1" dirty="0">
                <a:latin typeface="Arial" panose="020B0604020202020204" pitchFamily="34" charset="0"/>
                <a:cs typeface="Arial" panose="020B0604020202020204" pitchFamily="34" charset="0"/>
              </a:rPr>
              <a:t>Gesamtproblem:</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Fehlende Nahrung</a:t>
            </a:r>
          </a:p>
        </p:txBody>
      </p:sp>
      <p:sp>
        <p:nvSpPr>
          <p:cNvPr id="24" name="Textfeld 23">
            <a:extLst>
              <a:ext uri="{FF2B5EF4-FFF2-40B4-BE49-F238E27FC236}">
                <a16:creationId xmlns:a16="http://schemas.microsoft.com/office/drawing/2014/main" id="{866A13DF-BF75-4C0A-9B6A-CEA63DE42A42}"/>
              </a:ext>
            </a:extLst>
          </p:cNvPr>
          <p:cNvSpPr txBox="1"/>
          <p:nvPr/>
        </p:nvSpPr>
        <p:spPr>
          <a:xfrm>
            <a:off x="1688260" y="4933551"/>
            <a:ext cx="1095172" cy="923330"/>
          </a:xfrm>
          <a:prstGeom prst="rect">
            <a:avLst/>
          </a:prstGeom>
          <a:noFill/>
        </p:spPr>
        <p:txBody>
          <a:bodyPr wrap="none" rtlCol="0">
            <a:spAutoFit/>
          </a:bodyPr>
          <a:lstStyle/>
          <a:p>
            <a:pPr algn="ctr"/>
            <a:r>
              <a:rPr lang="de-DE" b="1" dirty="0">
                <a:latin typeface="Arial" panose="020B0604020202020204" pitchFamily="34" charset="0"/>
                <a:cs typeface="Arial" panose="020B0604020202020204" pitchFamily="34" charset="0"/>
              </a:rPr>
              <a:t>Sub-</a:t>
            </a:r>
            <a:br>
              <a:rPr lang="de-DE" b="1" dirty="0">
                <a:latin typeface="Arial" panose="020B0604020202020204" pitchFamily="34" charset="0"/>
                <a:cs typeface="Arial" panose="020B0604020202020204" pitchFamily="34" charset="0"/>
              </a:rPr>
            </a:br>
            <a:r>
              <a:rPr lang="de-DE" b="1" dirty="0" err="1">
                <a:latin typeface="Arial" panose="020B0604020202020204" pitchFamily="34" charset="0"/>
                <a:cs typeface="Arial" panose="020B0604020202020204" pitchFamily="34" charset="0"/>
              </a:rPr>
              <a:t>problem</a:t>
            </a:r>
            <a:endParaRPr lang="de-DE" b="1" dirty="0">
              <a:latin typeface="Arial" panose="020B0604020202020204" pitchFamily="34" charset="0"/>
              <a:cs typeface="Arial" panose="020B0604020202020204" pitchFamily="34" charset="0"/>
            </a:endParaRPr>
          </a:p>
          <a:p>
            <a:pPr algn="ctr"/>
            <a:r>
              <a:rPr lang="de-DE" b="1" dirty="0">
                <a:latin typeface="Arial" panose="020B0604020202020204" pitchFamily="34" charset="0"/>
                <a:cs typeface="Arial" panose="020B0604020202020204" pitchFamily="34" charset="0"/>
              </a:rPr>
              <a:t>1</a:t>
            </a:r>
          </a:p>
        </p:txBody>
      </p:sp>
      <p:sp>
        <p:nvSpPr>
          <p:cNvPr id="25" name="Textfeld 24">
            <a:extLst>
              <a:ext uri="{FF2B5EF4-FFF2-40B4-BE49-F238E27FC236}">
                <a16:creationId xmlns:a16="http://schemas.microsoft.com/office/drawing/2014/main" id="{58F7BAE2-FEB3-4540-A85E-A4BB891A94DF}"/>
              </a:ext>
            </a:extLst>
          </p:cNvPr>
          <p:cNvSpPr txBox="1"/>
          <p:nvPr/>
        </p:nvSpPr>
        <p:spPr>
          <a:xfrm>
            <a:off x="2778187" y="4933551"/>
            <a:ext cx="1095172" cy="923330"/>
          </a:xfrm>
          <a:prstGeom prst="rect">
            <a:avLst/>
          </a:prstGeom>
          <a:noFill/>
        </p:spPr>
        <p:txBody>
          <a:bodyPr wrap="none" rtlCol="0">
            <a:spAutoFit/>
          </a:bodyPr>
          <a:lstStyle/>
          <a:p>
            <a:pPr algn="ctr"/>
            <a:r>
              <a:rPr lang="de-DE" b="1" dirty="0">
                <a:latin typeface="Arial" panose="020B0604020202020204" pitchFamily="34" charset="0"/>
                <a:cs typeface="Arial" panose="020B0604020202020204" pitchFamily="34" charset="0"/>
              </a:rPr>
              <a:t>Sub-</a:t>
            </a:r>
            <a:br>
              <a:rPr lang="de-DE" b="1" dirty="0">
                <a:latin typeface="Arial" panose="020B0604020202020204" pitchFamily="34" charset="0"/>
                <a:cs typeface="Arial" panose="020B0604020202020204" pitchFamily="34" charset="0"/>
              </a:rPr>
            </a:br>
            <a:r>
              <a:rPr lang="de-DE" b="1" dirty="0" err="1">
                <a:latin typeface="Arial" panose="020B0604020202020204" pitchFamily="34" charset="0"/>
                <a:cs typeface="Arial" panose="020B0604020202020204" pitchFamily="34" charset="0"/>
              </a:rPr>
              <a:t>problem</a:t>
            </a:r>
            <a:endParaRPr lang="de-DE" b="1" dirty="0">
              <a:latin typeface="Arial" panose="020B0604020202020204" pitchFamily="34" charset="0"/>
              <a:cs typeface="Arial" panose="020B0604020202020204" pitchFamily="34" charset="0"/>
            </a:endParaRPr>
          </a:p>
          <a:p>
            <a:pPr algn="ctr"/>
            <a:r>
              <a:rPr lang="de-DE" b="1" dirty="0">
                <a:latin typeface="Arial" panose="020B0604020202020204" pitchFamily="34" charset="0"/>
                <a:cs typeface="Arial" panose="020B0604020202020204" pitchFamily="34" charset="0"/>
              </a:rPr>
              <a:t>2</a:t>
            </a:r>
          </a:p>
        </p:txBody>
      </p:sp>
      <p:sp>
        <p:nvSpPr>
          <p:cNvPr id="26" name="Textfeld 25">
            <a:extLst>
              <a:ext uri="{FF2B5EF4-FFF2-40B4-BE49-F238E27FC236}">
                <a16:creationId xmlns:a16="http://schemas.microsoft.com/office/drawing/2014/main" id="{B8D967CD-31AB-49B4-8FBC-4C1F657446DD}"/>
              </a:ext>
            </a:extLst>
          </p:cNvPr>
          <p:cNvSpPr txBox="1"/>
          <p:nvPr/>
        </p:nvSpPr>
        <p:spPr>
          <a:xfrm>
            <a:off x="3870186" y="4933551"/>
            <a:ext cx="1095172" cy="923330"/>
          </a:xfrm>
          <a:prstGeom prst="rect">
            <a:avLst/>
          </a:prstGeom>
          <a:noFill/>
        </p:spPr>
        <p:txBody>
          <a:bodyPr wrap="none" rtlCol="0">
            <a:spAutoFit/>
          </a:bodyPr>
          <a:lstStyle/>
          <a:p>
            <a:pPr algn="ctr"/>
            <a:r>
              <a:rPr lang="de-DE" b="1" dirty="0">
                <a:latin typeface="Arial" panose="020B0604020202020204" pitchFamily="34" charset="0"/>
                <a:cs typeface="Arial" panose="020B0604020202020204" pitchFamily="34" charset="0"/>
              </a:rPr>
              <a:t>Sub-</a:t>
            </a:r>
            <a:br>
              <a:rPr lang="de-DE" b="1" dirty="0">
                <a:latin typeface="Arial" panose="020B0604020202020204" pitchFamily="34" charset="0"/>
                <a:cs typeface="Arial" panose="020B0604020202020204" pitchFamily="34" charset="0"/>
              </a:rPr>
            </a:br>
            <a:r>
              <a:rPr lang="de-DE" b="1" dirty="0" err="1">
                <a:latin typeface="Arial" panose="020B0604020202020204" pitchFamily="34" charset="0"/>
                <a:cs typeface="Arial" panose="020B0604020202020204" pitchFamily="34" charset="0"/>
              </a:rPr>
              <a:t>problem</a:t>
            </a:r>
            <a:endParaRPr lang="de-DE" b="1" dirty="0">
              <a:latin typeface="Arial" panose="020B0604020202020204" pitchFamily="34" charset="0"/>
              <a:cs typeface="Arial" panose="020B0604020202020204" pitchFamily="34" charset="0"/>
            </a:endParaRPr>
          </a:p>
          <a:p>
            <a:pPr algn="ctr"/>
            <a:r>
              <a:rPr lang="de-DE" b="1" dirty="0">
                <a:latin typeface="Arial" panose="020B0604020202020204" pitchFamily="34" charset="0"/>
                <a:cs typeface="Arial" panose="020B0604020202020204" pitchFamily="34" charset="0"/>
              </a:rPr>
              <a:t>3</a:t>
            </a:r>
          </a:p>
        </p:txBody>
      </p:sp>
      <p:sp>
        <p:nvSpPr>
          <p:cNvPr id="27" name="Textfeld 26">
            <a:extLst>
              <a:ext uri="{FF2B5EF4-FFF2-40B4-BE49-F238E27FC236}">
                <a16:creationId xmlns:a16="http://schemas.microsoft.com/office/drawing/2014/main" id="{0ECB4814-FBB3-4D98-9FD9-92BE05FE5B6E}"/>
              </a:ext>
            </a:extLst>
          </p:cNvPr>
          <p:cNvSpPr txBox="1"/>
          <p:nvPr/>
        </p:nvSpPr>
        <p:spPr>
          <a:xfrm>
            <a:off x="4960113" y="4933551"/>
            <a:ext cx="1095172" cy="923330"/>
          </a:xfrm>
          <a:prstGeom prst="rect">
            <a:avLst/>
          </a:prstGeom>
          <a:noFill/>
        </p:spPr>
        <p:txBody>
          <a:bodyPr wrap="none" rtlCol="0">
            <a:spAutoFit/>
          </a:bodyPr>
          <a:lstStyle/>
          <a:p>
            <a:pPr algn="ctr"/>
            <a:r>
              <a:rPr lang="de-DE" b="1" dirty="0">
                <a:latin typeface="Arial" panose="020B0604020202020204" pitchFamily="34" charset="0"/>
                <a:cs typeface="Arial" panose="020B0604020202020204" pitchFamily="34" charset="0"/>
              </a:rPr>
              <a:t>Sub-</a:t>
            </a:r>
            <a:br>
              <a:rPr lang="de-DE" b="1" dirty="0">
                <a:latin typeface="Arial" panose="020B0604020202020204" pitchFamily="34" charset="0"/>
                <a:cs typeface="Arial" panose="020B0604020202020204" pitchFamily="34" charset="0"/>
              </a:rPr>
            </a:br>
            <a:r>
              <a:rPr lang="de-DE" b="1" dirty="0" err="1">
                <a:latin typeface="Arial" panose="020B0604020202020204" pitchFamily="34" charset="0"/>
                <a:cs typeface="Arial" panose="020B0604020202020204" pitchFamily="34" charset="0"/>
              </a:rPr>
              <a:t>problem</a:t>
            </a:r>
            <a:endParaRPr lang="de-DE" b="1" dirty="0">
              <a:latin typeface="Arial" panose="020B0604020202020204" pitchFamily="34" charset="0"/>
              <a:cs typeface="Arial" panose="020B0604020202020204" pitchFamily="34" charset="0"/>
            </a:endParaRPr>
          </a:p>
          <a:p>
            <a:pPr algn="ctr"/>
            <a:r>
              <a:rPr lang="de-DE" b="1" dirty="0">
                <a:latin typeface="Arial" panose="020B0604020202020204" pitchFamily="34" charset="0"/>
                <a:cs typeface="Arial" panose="020B0604020202020204" pitchFamily="34" charset="0"/>
              </a:rPr>
              <a:t>4</a:t>
            </a:r>
          </a:p>
        </p:txBody>
      </p:sp>
      <p:sp>
        <p:nvSpPr>
          <p:cNvPr id="28" name="Textfeld 27">
            <a:extLst>
              <a:ext uri="{FF2B5EF4-FFF2-40B4-BE49-F238E27FC236}">
                <a16:creationId xmlns:a16="http://schemas.microsoft.com/office/drawing/2014/main" id="{64409E0F-D9DD-40A8-92DC-FD5D81457749}"/>
              </a:ext>
            </a:extLst>
          </p:cNvPr>
          <p:cNvSpPr txBox="1"/>
          <p:nvPr/>
        </p:nvSpPr>
        <p:spPr>
          <a:xfrm>
            <a:off x="6027818" y="4967931"/>
            <a:ext cx="1095172" cy="923330"/>
          </a:xfrm>
          <a:prstGeom prst="rect">
            <a:avLst/>
          </a:prstGeom>
          <a:noFill/>
        </p:spPr>
        <p:txBody>
          <a:bodyPr wrap="none" rtlCol="0">
            <a:spAutoFit/>
          </a:bodyPr>
          <a:lstStyle/>
          <a:p>
            <a:pPr algn="ctr"/>
            <a:r>
              <a:rPr lang="de-DE" b="1" dirty="0">
                <a:latin typeface="Arial" panose="020B0604020202020204" pitchFamily="34" charset="0"/>
                <a:cs typeface="Arial" panose="020B0604020202020204" pitchFamily="34" charset="0"/>
              </a:rPr>
              <a:t>Sub-</a:t>
            </a:r>
            <a:br>
              <a:rPr lang="de-DE" b="1" dirty="0">
                <a:latin typeface="Arial" panose="020B0604020202020204" pitchFamily="34" charset="0"/>
                <a:cs typeface="Arial" panose="020B0604020202020204" pitchFamily="34" charset="0"/>
              </a:rPr>
            </a:br>
            <a:r>
              <a:rPr lang="de-DE" b="1" dirty="0" err="1">
                <a:latin typeface="Arial" panose="020B0604020202020204" pitchFamily="34" charset="0"/>
                <a:cs typeface="Arial" panose="020B0604020202020204" pitchFamily="34" charset="0"/>
              </a:rPr>
              <a:t>problem</a:t>
            </a:r>
            <a:endParaRPr lang="de-DE" b="1" dirty="0">
              <a:latin typeface="Arial" panose="020B0604020202020204" pitchFamily="34" charset="0"/>
              <a:cs typeface="Arial" panose="020B0604020202020204" pitchFamily="34" charset="0"/>
            </a:endParaRPr>
          </a:p>
          <a:p>
            <a:pPr algn="ctr"/>
            <a:r>
              <a:rPr lang="de-DE" b="1" dirty="0">
                <a:latin typeface="Arial" panose="020B0604020202020204" pitchFamily="34" charset="0"/>
                <a:cs typeface="Arial" panose="020B0604020202020204" pitchFamily="34" charset="0"/>
              </a:rPr>
              <a:t>…</a:t>
            </a:r>
          </a:p>
        </p:txBody>
      </p:sp>
      <p:sp>
        <p:nvSpPr>
          <p:cNvPr id="29" name="Textfeld 28">
            <a:extLst>
              <a:ext uri="{FF2B5EF4-FFF2-40B4-BE49-F238E27FC236}">
                <a16:creationId xmlns:a16="http://schemas.microsoft.com/office/drawing/2014/main" id="{DB9B9C33-B895-456B-9095-6DB3E86AE5C9}"/>
              </a:ext>
            </a:extLst>
          </p:cNvPr>
          <p:cNvSpPr txBox="1"/>
          <p:nvPr/>
        </p:nvSpPr>
        <p:spPr>
          <a:xfrm>
            <a:off x="7117745" y="4967931"/>
            <a:ext cx="1095172" cy="923330"/>
          </a:xfrm>
          <a:prstGeom prst="rect">
            <a:avLst/>
          </a:prstGeom>
          <a:noFill/>
        </p:spPr>
        <p:txBody>
          <a:bodyPr wrap="none" rtlCol="0">
            <a:spAutoFit/>
          </a:bodyPr>
          <a:lstStyle/>
          <a:p>
            <a:pPr algn="ctr"/>
            <a:r>
              <a:rPr lang="de-DE" b="1" dirty="0">
                <a:latin typeface="Arial" panose="020B0604020202020204" pitchFamily="34" charset="0"/>
                <a:cs typeface="Arial" panose="020B0604020202020204" pitchFamily="34" charset="0"/>
              </a:rPr>
              <a:t>Sub-</a:t>
            </a:r>
            <a:br>
              <a:rPr lang="de-DE" b="1" dirty="0">
                <a:latin typeface="Arial" panose="020B0604020202020204" pitchFamily="34" charset="0"/>
                <a:cs typeface="Arial" panose="020B0604020202020204" pitchFamily="34" charset="0"/>
              </a:rPr>
            </a:br>
            <a:r>
              <a:rPr lang="de-DE" b="1" dirty="0" err="1">
                <a:latin typeface="Arial" panose="020B0604020202020204" pitchFamily="34" charset="0"/>
                <a:cs typeface="Arial" panose="020B0604020202020204" pitchFamily="34" charset="0"/>
              </a:rPr>
              <a:t>problem</a:t>
            </a:r>
            <a:endParaRPr lang="de-DE" b="1" dirty="0">
              <a:latin typeface="Arial" panose="020B0604020202020204" pitchFamily="34" charset="0"/>
              <a:cs typeface="Arial" panose="020B0604020202020204" pitchFamily="34" charset="0"/>
            </a:endParaRPr>
          </a:p>
          <a:p>
            <a:pPr algn="ctr"/>
            <a:r>
              <a:rPr lang="de-DE" b="1" dirty="0">
                <a:latin typeface="Arial" panose="020B0604020202020204" pitchFamily="34" charset="0"/>
                <a:cs typeface="Arial" panose="020B0604020202020204" pitchFamily="34" charset="0"/>
              </a:rPr>
              <a:t>…</a:t>
            </a:r>
          </a:p>
        </p:txBody>
      </p:sp>
      <p:sp>
        <p:nvSpPr>
          <p:cNvPr id="30" name="Textfeld 29">
            <a:extLst>
              <a:ext uri="{FF2B5EF4-FFF2-40B4-BE49-F238E27FC236}">
                <a16:creationId xmlns:a16="http://schemas.microsoft.com/office/drawing/2014/main" id="{ACB31B50-306C-40CB-A2EB-2112D86116CD}"/>
              </a:ext>
            </a:extLst>
          </p:cNvPr>
          <p:cNvSpPr txBox="1"/>
          <p:nvPr/>
        </p:nvSpPr>
        <p:spPr>
          <a:xfrm>
            <a:off x="8255296" y="4967931"/>
            <a:ext cx="1095172" cy="923330"/>
          </a:xfrm>
          <a:prstGeom prst="rect">
            <a:avLst/>
          </a:prstGeom>
          <a:noFill/>
        </p:spPr>
        <p:txBody>
          <a:bodyPr wrap="none" rtlCol="0">
            <a:spAutoFit/>
          </a:bodyPr>
          <a:lstStyle/>
          <a:p>
            <a:pPr algn="ctr"/>
            <a:r>
              <a:rPr lang="de-DE" b="1" dirty="0">
                <a:latin typeface="Arial" panose="020B0604020202020204" pitchFamily="34" charset="0"/>
                <a:cs typeface="Arial" panose="020B0604020202020204" pitchFamily="34" charset="0"/>
              </a:rPr>
              <a:t>Sub-</a:t>
            </a:r>
            <a:br>
              <a:rPr lang="de-DE" b="1" dirty="0">
                <a:latin typeface="Arial" panose="020B0604020202020204" pitchFamily="34" charset="0"/>
                <a:cs typeface="Arial" panose="020B0604020202020204" pitchFamily="34" charset="0"/>
              </a:rPr>
            </a:br>
            <a:r>
              <a:rPr lang="de-DE" b="1" dirty="0" err="1">
                <a:latin typeface="Arial" panose="020B0604020202020204" pitchFamily="34" charset="0"/>
                <a:cs typeface="Arial" panose="020B0604020202020204" pitchFamily="34" charset="0"/>
              </a:rPr>
              <a:t>problem</a:t>
            </a:r>
            <a:endParaRPr lang="de-DE" b="1" dirty="0">
              <a:latin typeface="Arial" panose="020B0604020202020204" pitchFamily="34" charset="0"/>
              <a:cs typeface="Arial" panose="020B0604020202020204" pitchFamily="34" charset="0"/>
            </a:endParaRPr>
          </a:p>
          <a:p>
            <a:pPr algn="ctr"/>
            <a:r>
              <a:rPr lang="de-DE" b="1" dirty="0">
                <a:latin typeface="Arial" panose="020B0604020202020204" pitchFamily="34" charset="0"/>
                <a:cs typeface="Arial" panose="020B0604020202020204" pitchFamily="34" charset="0"/>
              </a:rPr>
              <a:t>…</a:t>
            </a:r>
          </a:p>
        </p:txBody>
      </p:sp>
      <p:pic>
        <p:nvPicPr>
          <p:cNvPr id="32" name="Grafik 31">
            <a:extLst>
              <a:ext uri="{FF2B5EF4-FFF2-40B4-BE49-F238E27FC236}">
                <a16:creationId xmlns:a16="http://schemas.microsoft.com/office/drawing/2014/main" id="{CB4F9B43-BD1A-449D-ADBF-33F5754DD4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8850" y="1380191"/>
            <a:ext cx="2293199" cy="2293199"/>
          </a:xfrm>
          <a:prstGeom prst="ellipse">
            <a:avLst/>
          </a:prstGeom>
          <a:ln>
            <a:noFill/>
          </a:ln>
          <a:effectLst>
            <a:softEdge rad="112500"/>
          </a:effectLst>
        </p:spPr>
      </p:pic>
    </p:spTree>
    <p:extLst>
      <p:ext uri="{BB962C8B-B14F-4D97-AF65-F5344CB8AC3E}">
        <p14:creationId xmlns:p14="http://schemas.microsoft.com/office/powerpoint/2010/main" val="76230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left)">
                                      <p:cBhvr>
                                        <p:cTn id="60" dur="500"/>
                                        <p:tgtEl>
                                          <p:spTgt spid="21"/>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left)">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6" grpId="0" animBg="1"/>
      <p:bldP spid="19" grpId="0" animBg="1"/>
      <p:bldP spid="20" grpId="0" animBg="1"/>
      <p:bldP spid="21" grpId="0" animBg="1"/>
      <p:bldP spid="22" grpId="0" animBg="1"/>
      <p:bldP spid="23" grpId="0" animBg="1"/>
      <p:bldP spid="12" grpId="0"/>
      <p:bldP spid="24" grpId="0"/>
      <p:bldP spid="25" grpId="0"/>
      <p:bldP spid="26" grpId="0"/>
      <p:bldP spid="27" grpId="0"/>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39721F-BC7D-C94A-5761-D9A72C362E2E}"/>
              </a:ext>
            </a:extLst>
          </p:cNvPr>
          <p:cNvSpPr>
            <a:spLocks noGrp="1"/>
          </p:cNvSpPr>
          <p:nvPr>
            <p:ph type="title"/>
          </p:nvPr>
        </p:nvSpPr>
        <p:spPr/>
        <p:txBody>
          <a:bodyPr>
            <a:normAutofit/>
          </a:bodyPr>
          <a:lstStyle/>
          <a:p>
            <a:r>
              <a:rPr lang="en-GB" dirty="0"/>
              <a:t>Storytelling: </a:t>
            </a:r>
            <a:r>
              <a:rPr lang="en-GB" dirty="0">
                <a:solidFill>
                  <a:schemeClr val="accent2"/>
                </a:solidFill>
              </a:rPr>
              <a:t>Alternative </a:t>
            </a:r>
            <a:r>
              <a:rPr lang="en-GB" dirty="0" err="1">
                <a:solidFill>
                  <a:schemeClr val="accent2"/>
                </a:solidFill>
              </a:rPr>
              <a:t>Ansätze</a:t>
            </a:r>
            <a:r>
              <a:rPr lang="en-GB" dirty="0">
                <a:solidFill>
                  <a:schemeClr val="accent2"/>
                </a:solidFill>
              </a:rPr>
              <a:t> in E-Stories</a:t>
            </a:r>
            <a:endParaRPr lang="de-DE" dirty="0">
              <a:solidFill>
                <a:schemeClr val="accent2"/>
              </a:solidFill>
            </a:endParaRPr>
          </a:p>
        </p:txBody>
      </p:sp>
      <p:grpSp>
        <p:nvGrpSpPr>
          <p:cNvPr id="11" name="Gruppieren 10">
            <a:extLst>
              <a:ext uri="{FF2B5EF4-FFF2-40B4-BE49-F238E27FC236}">
                <a16:creationId xmlns:a16="http://schemas.microsoft.com/office/drawing/2014/main" id="{89C2BE35-5908-A4F0-5458-466A06A9F555}"/>
              </a:ext>
            </a:extLst>
          </p:cNvPr>
          <p:cNvGrpSpPr/>
          <p:nvPr/>
        </p:nvGrpSpPr>
        <p:grpSpPr>
          <a:xfrm>
            <a:off x="1097280" y="1592826"/>
            <a:ext cx="2834640" cy="4395019"/>
            <a:chOff x="1097280" y="1551913"/>
            <a:chExt cx="2834640" cy="3014831"/>
          </a:xfrm>
        </p:grpSpPr>
        <p:sp>
          <p:nvSpPr>
            <p:cNvPr id="3" name="Rechteck: abgerundete Ecken 2">
              <a:extLst>
                <a:ext uri="{FF2B5EF4-FFF2-40B4-BE49-F238E27FC236}">
                  <a16:creationId xmlns:a16="http://schemas.microsoft.com/office/drawing/2014/main" id="{CC3FE6E8-5976-5FEF-3009-0AC6E402E9FF}"/>
                </a:ext>
              </a:extLst>
            </p:cNvPr>
            <p:cNvSpPr/>
            <p:nvPr/>
          </p:nvSpPr>
          <p:spPr>
            <a:xfrm>
              <a:off x="1097280" y="1551913"/>
              <a:ext cx="2834640" cy="8237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dirty="0">
                  <a:effectLst/>
                  <a:ea typeface="Arial" panose="020B0604020202020204" pitchFamily="34" charset="0"/>
                </a:rPr>
                <a:t>Joe Lambert’s </a:t>
              </a:r>
              <a:br>
                <a:rPr lang="en-GB" sz="1800" b="1" dirty="0">
                  <a:effectLst/>
                  <a:ea typeface="Arial" panose="020B0604020202020204" pitchFamily="34" charset="0"/>
                </a:rPr>
              </a:br>
              <a:r>
                <a:rPr lang="en-GB" sz="1800" b="1" dirty="0">
                  <a:effectLst/>
                  <a:ea typeface="Arial" panose="020B0604020202020204" pitchFamily="34" charset="0"/>
                </a:rPr>
                <a:t>Seven Steps of Digital Storytelling</a:t>
              </a:r>
              <a:endParaRPr lang="en-GB" sz="1800" dirty="0">
                <a:effectLst/>
                <a:ea typeface="Arial" panose="020B0604020202020204" pitchFamily="34" charset="0"/>
              </a:endParaRPr>
            </a:p>
          </p:txBody>
        </p:sp>
        <p:sp>
          <p:nvSpPr>
            <p:cNvPr id="7" name="Rechteck: abgerundete Ecken 6">
              <a:extLst>
                <a:ext uri="{FF2B5EF4-FFF2-40B4-BE49-F238E27FC236}">
                  <a16:creationId xmlns:a16="http://schemas.microsoft.com/office/drawing/2014/main" id="{4805E40F-DB76-1B83-9F6B-914AA1B01C1E}"/>
                </a:ext>
              </a:extLst>
            </p:cNvPr>
            <p:cNvSpPr/>
            <p:nvPr/>
          </p:nvSpPr>
          <p:spPr>
            <a:xfrm>
              <a:off x="1097280" y="2689656"/>
              <a:ext cx="2834640" cy="1877088"/>
            </a:xfrm>
            <a:prstGeom prst="round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285750" indent="-285750" algn="ctr">
                <a:buFont typeface="Arial" panose="020B0604020202020204" pitchFamily="34" charset="0"/>
                <a:buChar char="•"/>
              </a:pPr>
              <a:r>
                <a:rPr lang="de-DE" dirty="0"/>
                <a:t>7 Schritte</a:t>
              </a:r>
            </a:p>
            <a:p>
              <a:pPr marL="285750" indent="-285750" algn="ctr">
                <a:buFont typeface="Arial" panose="020B0604020202020204" pitchFamily="34" charset="0"/>
                <a:buChar char="•"/>
              </a:pPr>
              <a:r>
                <a:rPr lang="de-DE" dirty="0"/>
                <a:t>Persönliche Geschichte</a:t>
              </a:r>
            </a:p>
            <a:p>
              <a:pPr marL="285750" indent="-285750" algn="ctr">
                <a:buFont typeface="Arial" panose="020B0604020202020204" pitchFamily="34" charset="0"/>
                <a:buChar char="•"/>
              </a:pPr>
              <a:r>
                <a:rPr lang="de-DE" dirty="0"/>
                <a:t>Dramatischer Spannungsbogen</a:t>
              </a:r>
            </a:p>
            <a:p>
              <a:pPr marL="285750" indent="-285750" algn="ctr">
                <a:buFont typeface="Arial" panose="020B0604020202020204" pitchFamily="34" charset="0"/>
                <a:buChar char="•"/>
              </a:pPr>
              <a:r>
                <a:rPr lang="de-DE" dirty="0"/>
                <a:t>Emotionale Inhalte</a:t>
              </a:r>
            </a:p>
          </p:txBody>
        </p:sp>
      </p:grpSp>
      <p:grpSp>
        <p:nvGrpSpPr>
          <p:cNvPr id="12" name="Gruppieren 11">
            <a:extLst>
              <a:ext uri="{FF2B5EF4-FFF2-40B4-BE49-F238E27FC236}">
                <a16:creationId xmlns:a16="http://schemas.microsoft.com/office/drawing/2014/main" id="{24177158-BE24-49BB-9481-0508AFD0DF94}"/>
              </a:ext>
            </a:extLst>
          </p:cNvPr>
          <p:cNvGrpSpPr/>
          <p:nvPr/>
        </p:nvGrpSpPr>
        <p:grpSpPr>
          <a:xfrm>
            <a:off x="4263935" y="1592826"/>
            <a:ext cx="2834640" cy="4395019"/>
            <a:chOff x="1097280" y="1551913"/>
            <a:chExt cx="2834640" cy="3014831"/>
          </a:xfrm>
        </p:grpSpPr>
        <p:sp>
          <p:nvSpPr>
            <p:cNvPr id="13" name="Rechteck: abgerundete Ecken 12">
              <a:extLst>
                <a:ext uri="{FF2B5EF4-FFF2-40B4-BE49-F238E27FC236}">
                  <a16:creationId xmlns:a16="http://schemas.microsoft.com/office/drawing/2014/main" id="{50BC6E84-5055-CB97-F153-16BB14D17D37}"/>
                </a:ext>
              </a:extLst>
            </p:cNvPr>
            <p:cNvSpPr/>
            <p:nvPr/>
          </p:nvSpPr>
          <p:spPr>
            <a:xfrm>
              <a:off x="1097280" y="1551913"/>
              <a:ext cx="2834640" cy="8237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b="1" dirty="0"/>
                <a:t>Joseph </a:t>
              </a:r>
              <a:r>
                <a:rPr lang="de-DE" b="1" dirty="0" err="1"/>
                <a:t>Campbell´s</a:t>
              </a:r>
              <a:r>
                <a:rPr lang="de-DE" b="1" dirty="0"/>
                <a:t> </a:t>
              </a:r>
            </a:p>
            <a:p>
              <a:pPr algn="ctr"/>
              <a:r>
                <a:rPr lang="de-DE" b="1" dirty="0" err="1"/>
                <a:t>Hero´s</a:t>
              </a:r>
              <a:r>
                <a:rPr lang="de-DE" b="1" dirty="0"/>
                <a:t> Journey</a:t>
              </a:r>
            </a:p>
          </p:txBody>
        </p:sp>
        <p:sp>
          <p:nvSpPr>
            <p:cNvPr id="14" name="Rechteck: abgerundete Ecken 13">
              <a:extLst>
                <a:ext uri="{FF2B5EF4-FFF2-40B4-BE49-F238E27FC236}">
                  <a16:creationId xmlns:a16="http://schemas.microsoft.com/office/drawing/2014/main" id="{900BEDC5-E899-1D7A-A046-57AC1018B74D}"/>
                </a:ext>
              </a:extLst>
            </p:cNvPr>
            <p:cNvSpPr/>
            <p:nvPr/>
          </p:nvSpPr>
          <p:spPr>
            <a:xfrm>
              <a:off x="1097280" y="2689656"/>
              <a:ext cx="2834640" cy="1877088"/>
            </a:xfrm>
            <a:prstGeom prst="round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285750" indent="-285750" algn="ctr">
                <a:buFont typeface="Arial" panose="020B0604020202020204" pitchFamily="34" charset="0"/>
                <a:buChar char="•"/>
              </a:pPr>
              <a:r>
                <a:rPr lang="de-DE" dirty="0"/>
                <a:t>Ruf zum Abenteuer</a:t>
              </a:r>
            </a:p>
            <a:p>
              <a:pPr marL="285750" indent="-285750" algn="ctr">
                <a:buFont typeface="Arial" panose="020B0604020202020204" pitchFamily="34" charset="0"/>
                <a:buChar char="•"/>
              </a:pPr>
              <a:r>
                <a:rPr lang="de-DE" dirty="0"/>
                <a:t>Held trifft auf Hindernisse und erhält Unterstützung</a:t>
              </a:r>
            </a:p>
            <a:p>
              <a:pPr marL="285750" indent="-285750" algn="ctr">
                <a:buFont typeface="Arial" panose="020B0604020202020204" pitchFamily="34" charset="0"/>
                <a:buChar char="•"/>
              </a:pPr>
              <a:r>
                <a:rPr lang="de-DE" dirty="0"/>
                <a:t>Held kehrt nach erfolgreicher Bewältigung und mit neuem Wissen zurück</a:t>
              </a:r>
            </a:p>
          </p:txBody>
        </p:sp>
      </p:grpSp>
      <p:grpSp>
        <p:nvGrpSpPr>
          <p:cNvPr id="15" name="Gruppieren 14">
            <a:extLst>
              <a:ext uri="{FF2B5EF4-FFF2-40B4-BE49-F238E27FC236}">
                <a16:creationId xmlns:a16="http://schemas.microsoft.com/office/drawing/2014/main" id="{078CF5B6-6BF5-5CDD-F5F1-19E5987F3328}"/>
              </a:ext>
            </a:extLst>
          </p:cNvPr>
          <p:cNvGrpSpPr/>
          <p:nvPr/>
        </p:nvGrpSpPr>
        <p:grpSpPr>
          <a:xfrm>
            <a:off x="7430590" y="1592826"/>
            <a:ext cx="2834640" cy="4395019"/>
            <a:chOff x="1097280" y="1551913"/>
            <a:chExt cx="2834640" cy="3014831"/>
          </a:xfrm>
        </p:grpSpPr>
        <p:sp>
          <p:nvSpPr>
            <p:cNvPr id="16" name="Rechteck: abgerundete Ecken 15">
              <a:extLst>
                <a:ext uri="{FF2B5EF4-FFF2-40B4-BE49-F238E27FC236}">
                  <a16:creationId xmlns:a16="http://schemas.microsoft.com/office/drawing/2014/main" id="{CF965D73-58BA-47A7-A851-AD9FB113A702}"/>
                </a:ext>
              </a:extLst>
            </p:cNvPr>
            <p:cNvSpPr/>
            <p:nvPr/>
          </p:nvSpPr>
          <p:spPr>
            <a:xfrm>
              <a:off x="1097280" y="1551913"/>
              <a:ext cx="2834640" cy="8237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b="1" dirty="0"/>
                <a:t>Pixar Storytelling</a:t>
              </a:r>
            </a:p>
          </p:txBody>
        </p:sp>
        <p:sp>
          <p:nvSpPr>
            <p:cNvPr id="17" name="Rechteck: abgerundete Ecken 16">
              <a:extLst>
                <a:ext uri="{FF2B5EF4-FFF2-40B4-BE49-F238E27FC236}">
                  <a16:creationId xmlns:a16="http://schemas.microsoft.com/office/drawing/2014/main" id="{64BFB310-5351-26A4-B699-1AC42BAF89ED}"/>
                </a:ext>
              </a:extLst>
            </p:cNvPr>
            <p:cNvSpPr/>
            <p:nvPr/>
          </p:nvSpPr>
          <p:spPr>
            <a:xfrm>
              <a:off x="1097280" y="2689656"/>
              <a:ext cx="2834640" cy="1877088"/>
            </a:xfrm>
            <a:prstGeom prst="round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285750" indent="-285750" algn="ctr">
                <a:buFont typeface="Arial" panose="020B0604020202020204" pitchFamily="34" charset="0"/>
                <a:buChar char="•"/>
              </a:pPr>
              <a:r>
                <a:rPr lang="de-DE" dirty="0"/>
                <a:t>22 Fragen</a:t>
              </a:r>
            </a:p>
            <a:p>
              <a:pPr marL="285750" indent="-285750" algn="ctr">
                <a:buFont typeface="Arial" panose="020B0604020202020204" pitchFamily="34" charset="0"/>
                <a:buChar char="•"/>
              </a:pPr>
              <a:r>
                <a:rPr lang="de-DE" dirty="0"/>
                <a:t>Strukturierte Erzählung mit klaren Anfang, Mitte und Ende</a:t>
              </a:r>
            </a:p>
            <a:p>
              <a:pPr marL="285750" indent="-285750" algn="ctr">
                <a:buFont typeface="Arial" panose="020B0604020202020204" pitchFamily="34" charset="0"/>
                <a:buChar char="•"/>
              </a:pPr>
              <a:r>
                <a:rPr lang="de-DE" dirty="0" err="1"/>
                <a:t>Relatable</a:t>
              </a:r>
              <a:r>
                <a:rPr lang="de-DE" dirty="0"/>
                <a:t> </a:t>
              </a:r>
              <a:r>
                <a:rPr lang="de-DE" dirty="0" err="1"/>
                <a:t>Characters</a:t>
              </a:r>
              <a:endParaRPr lang="de-DE" dirty="0"/>
            </a:p>
            <a:p>
              <a:pPr marL="285750" indent="-285750" algn="ctr">
                <a:buFont typeface="Arial" panose="020B0604020202020204" pitchFamily="34" charset="0"/>
                <a:buChar char="•"/>
              </a:pPr>
              <a:r>
                <a:rPr lang="de-DE" dirty="0"/>
                <a:t>Klarer Konflikt, der gelöst werden muss</a:t>
              </a:r>
            </a:p>
          </p:txBody>
        </p:sp>
      </p:grpSp>
    </p:spTree>
    <p:extLst>
      <p:ext uri="{BB962C8B-B14F-4D97-AF65-F5344CB8AC3E}">
        <p14:creationId xmlns:p14="http://schemas.microsoft.com/office/powerpoint/2010/main" val="110853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39721F-BC7D-C94A-5761-D9A72C362E2E}"/>
              </a:ext>
            </a:extLst>
          </p:cNvPr>
          <p:cNvSpPr>
            <a:spLocks noGrp="1"/>
          </p:cNvSpPr>
          <p:nvPr>
            <p:ph type="title"/>
          </p:nvPr>
        </p:nvSpPr>
        <p:spPr/>
        <p:txBody>
          <a:bodyPr>
            <a:normAutofit/>
          </a:bodyPr>
          <a:lstStyle/>
          <a:p>
            <a:r>
              <a:rPr lang="en-GB" dirty="0" err="1"/>
              <a:t>Fragen</a:t>
            </a:r>
            <a:r>
              <a:rPr lang="en-GB" dirty="0"/>
              <a:t> </a:t>
            </a:r>
            <a:r>
              <a:rPr lang="en-GB" dirty="0" err="1"/>
              <a:t>zu</a:t>
            </a:r>
            <a:r>
              <a:rPr lang="en-GB" dirty="0"/>
              <a:t> </a:t>
            </a:r>
            <a:r>
              <a:rPr lang="en-GB" dirty="0" err="1">
                <a:solidFill>
                  <a:schemeClr val="accent2"/>
                </a:solidFill>
              </a:rPr>
              <a:t>Impuls</a:t>
            </a:r>
            <a:r>
              <a:rPr lang="en-GB" dirty="0">
                <a:solidFill>
                  <a:schemeClr val="accent2"/>
                </a:solidFill>
              </a:rPr>
              <a:t> 2</a:t>
            </a:r>
            <a:endParaRPr lang="de-DE" dirty="0">
              <a:solidFill>
                <a:schemeClr val="accent2"/>
              </a:solidFill>
            </a:endParaRPr>
          </a:p>
        </p:txBody>
      </p:sp>
      <p:sp>
        <p:nvSpPr>
          <p:cNvPr id="4" name="Textfeld 3">
            <a:extLst>
              <a:ext uri="{FF2B5EF4-FFF2-40B4-BE49-F238E27FC236}">
                <a16:creationId xmlns:a16="http://schemas.microsoft.com/office/drawing/2014/main" id="{0D32870E-C88A-994F-FEBA-64AEC81A3179}"/>
              </a:ext>
            </a:extLst>
          </p:cNvPr>
          <p:cNvSpPr txBox="1"/>
          <p:nvPr/>
        </p:nvSpPr>
        <p:spPr>
          <a:xfrm>
            <a:off x="625847" y="1585696"/>
            <a:ext cx="8165456" cy="1908215"/>
          </a:xfrm>
          <a:prstGeom prst="rect">
            <a:avLst/>
          </a:prstGeom>
          <a:noFill/>
        </p:spPr>
        <p:txBody>
          <a:bodyPr wrap="square">
            <a:spAutoFit/>
          </a:bodyPr>
          <a:lstStyle/>
          <a:p>
            <a:pPr marL="384048" lvl="1" indent="-182880" defTabSz="914400">
              <a:lnSpc>
                <a:spcPct val="90000"/>
              </a:lnSpc>
              <a:spcBef>
                <a:spcPts val="200"/>
              </a:spcBef>
              <a:spcAft>
                <a:spcPts val="400"/>
              </a:spcAft>
              <a:buClr>
                <a:srgbClr val="4A66AC"/>
              </a:buClr>
              <a:buFont typeface="Arial" panose="020B0604020202020204" pitchFamily="34" charset="0"/>
              <a:buChar char="•"/>
              <a:defRPr/>
            </a:pPr>
            <a:r>
              <a:rPr lang="de-DE" sz="2400" dirty="0">
                <a:solidFill>
                  <a:prstClr val="black">
                    <a:lumMod val="75000"/>
                    <a:lumOff val="25000"/>
                  </a:prstClr>
                </a:solidFill>
                <a:latin typeface="Arial"/>
                <a:cs typeface="Arial"/>
              </a:rPr>
              <a:t>Wie stehen Sie zu Storytelling?</a:t>
            </a:r>
          </a:p>
          <a:p>
            <a:pPr marL="384048" lvl="1" indent="-182880" defTabSz="914400">
              <a:lnSpc>
                <a:spcPct val="90000"/>
              </a:lnSpc>
              <a:spcBef>
                <a:spcPts val="200"/>
              </a:spcBef>
              <a:spcAft>
                <a:spcPts val="400"/>
              </a:spcAft>
              <a:buClr>
                <a:srgbClr val="4A66AC"/>
              </a:buClr>
              <a:buFont typeface="Arial" panose="020B0604020202020204" pitchFamily="34" charset="0"/>
              <a:buChar char="•"/>
              <a:defRPr/>
            </a:pPr>
            <a:r>
              <a:rPr lang="de-DE" sz="2400" dirty="0">
                <a:solidFill>
                  <a:prstClr val="black">
                    <a:lumMod val="75000"/>
                    <a:lumOff val="25000"/>
                  </a:prstClr>
                </a:solidFill>
                <a:latin typeface="Arial"/>
                <a:cs typeface="Arial"/>
              </a:rPr>
              <a:t>Haben Sie schon Erfahrungen damit gemacht?</a:t>
            </a:r>
          </a:p>
          <a:p>
            <a:pPr marL="384048" lvl="1" indent="-182880" defTabSz="914400">
              <a:lnSpc>
                <a:spcPct val="90000"/>
              </a:lnSpc>
              <a:spcBef>
                <a:spcPts val="200"/>
              </a:spcBef>
              <a:spcAft>
                <a:spcPts val="400"/>
              </a:spcAft>
              <a:buClr>
                <a:srgbClr val="4A66AC"/>
              </a:buClr>
              <a:buFont typeface="Arial" panose="020B0604020202020204" pitchFamily="34" charset="0"/>
              <a:buChar char="•"/>
              <a:defRPr/>
            </a:pPr>
            <a:r>
              <a:rPr lang="de-DE" sz="2400" dirty="0">
                <a:solidFill>
                  <a:prstClr val="black">
                    <a:lumMod val="75000"/>
                    <a:lumOff val="25000"/>
                  </a:prstClr>
                </a:solidFill>
                <a:latin typeface="Arial"/>
                <a:cs typeface="Arial"/>
              </a:rPr>
              <a:t>Inwieweit glauben Sie, dass man mit</a:t>
            </a:r>
            <a:br>
              <a:rPr lang="de-DE" sz="2400" dirty="0">
                <a:solidFill>
                  <a:prstClr val="black">
                    <a:lumMod val="75000"/>
                    <a:lumOff val="25000"/>
                  </a:prstClr>
                </a:solidFill>
                <a:latin typeface="Arial"/>
                <a:cs typeface="Arial"/>
              </a:rPr>
            </a:br>
            <a:r>
              <a:rPr lang="de-DE" sz="2400" dirty="0">
                <a:solidFill>
                  <a:prstClr val="black">
                    <a:lumMod val="75000"/>
                    <a:lumOff val="25000"/>
                  </a:prstClr>
                </a:solidFill>
                <a:latin typeface="Arial"/>
                <a:cs typeface="Arial"/>
              </a:rPr>
              <a:t>Digital Storytelling Gaststudierende erreichen und sprachliche Kompetenzerweiterung anbahnen kann?</a:t>
            </a:r>
          </a:p>
        </p:txBody>
      </p:sp>
    </p:spTree>
    <p:extLst>
      <p:ext uri="{BB962C8B-B14F-4D97-AF65-F5344CB8AC3E}">
        <p14:creationId xmlns:p14="http://schemas.microsoft.com/office/powerpoint/2010/main" val="59532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6AF4E4D5-F38D-7198-847F-5EA15BDD1A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2590" y="546143"/>
            <a:ext cx="6652673" cy="8315842"/>
          </a:xfrm>
          <a:prstGeom prst="rect">
            <a:avLst/>
          </a:prstGeom>
        </p:spPr>
      </p:pic>
      <p:sp>
        <p:nvSpPr>
          <p:cNvPr id="7" name="Inhaltsplatzhalter 6">
            <a:extLst>
              <a:ext uri="{FF2B5EF4-FFF2-40B4-BE49-F238E27FC236}">
                <a16:creationId xmlns:a16="http://schemas.microsoft.com/office/drawing/2014/main" id="{588C90EB-6276-1E31-9A5F-9F49596B2D98}"/>
              </a:ext>
            </a:extLst>
          </p:cNvPr>
          <p:cNvSpPr>
            <a:spLocks noGrp="1"/>
          </p:cNvSpPr>
          <p:nvPr>
            <p:ph idx="1"/>
          </p:nvPr>
        </p:nvSpPr>
        <p:spPr>
          <a:xfrm>
            <a:off x="0" y="1139923"/>
            <a:ext cx="12192000" cy="4376470"/>
          </a:xfrm>
        </p:spPr>
        <p:txBody>
          <a:bodyPr>
            <a:normAutofit/>
          </a:bodyPr>
          <a:lstStyle/>
          <a:p>
            <a:pPr algn="ctr"/>
            <a:r>
              <a:rPr lang="de-DE" sz="6000" b="1" dirty="0"/>
              <a:t>Impuls 3:</a:t>
            </a:r>
            <a:br>
              <a:rPr lang="de-DE" sz="6000" b="1" dirty="0"/>
            </a:br>
            <a:r>
              <a:rPr lang="de-DE" sz="6000" b="1" dirty="0"/>
              <a:t>Diversität, Integration und</a:t>
            </a:r>
            <a:br>
              <a:rPr lang="de-DE" sz="6000" b="1" dirty="0"/>
            </a:br>
            <a:r>
              <a:rPr lang="de-DE" sz="6000" b="1" dirty="0"/>
              <a:t>ein erster Modulgestaltungsvorschlag</a:t>
            </a:r>
          </a:p>
        </p:txBody>
      </p:sp>
      <p:sp>
        <p:nvSpPr>
          <p:cNvPr id="3" name="Textfeld 2">
            <a:extLst>
              <a:ext uri="{FF2B5EF4-FFF2-40B4-BE49-F238E27FC236}">
                <a16:creationId xmlns:a16="http://schemas.microsoft.com/office/drawing/2014/main" id="{4762B2FD-6C0F-D000-5D3F-BA89A350E123}"/>
              </a:ext>
            </a:extLst>
          </p:cNvPr>
          <p:cNvSpPr txBox="1"/>
          <p:nvPr/>
        </p:nvSpPr>
        <p:spPr>
          <a:xfrm>
            <a:off x="3293134" y="5222763"/>
            <a:ext cx="6465498" cy="646331"/>
          </a:xfrm>
          <a:prstGeom prst="rect">
            <a:avLst/>
          </a:prstGeom>
          <a:noFill/>
        </p:spPr>
        <p:txBody>
          <a:bodyPr wrap="square">
            <a:spAutoFit/>
          </a:bodyPr>
          <a:lstStyle/>
          <a:p>
            <a:pPr algn="ctr"/>
            <a:r>
              <a:rPr lang="en-GB" sz="1800" dirty="0">
                <a:solidFill>
                  <a:srgbClr val="000000"/>
                </a:solidFill>
                <a:effectLst/>
                <a:latin typeface="Arial" panose="020B0604020202020204" pitchFamily="34" charset="0"/>
                <a:ea typeface="Times New Roman" panose="02020603050405020304" pitchFamily="18" charset="0"/>
              </a:rPr>
              <a:t>Digital Storytelling in Supporting Immigrant University Students’ Language and Technology Use Skills  </a:t>
            </a:r>
            <a:endParaRPr lang="de-DE" dirty="0"/>
          </a:p>
        </p:txBody>
      </p:sp>
    </p:spTree>
    <p:extLst>
      <p:ext uri="{BB962C8B-B14F-4D97-AF65-F5344CB8AC3E}">
        <p14:creationId xmlns:p14="http://schemas.microsoft.com/office/powerpoint/2010/main" val="408920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Kreis, Screenshot, Datenträger enthält.&#10;&#10;Automatisch generierte Beschreibung">
            <a:extLst>
              <a:ext uri="{FF2B5EF4-FFF2-40B4-BE49-F238E27FC236}">
                <a16:creationId xmlns:a16="http://schemas.microsoft.com/office/drawing/2014/main" id="{05DEAC6E-D1EA-6CD1-4BDA-C403D15856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2" y="442046"/>
            <a:ext cx="4585061" cy="4393017"/>
          </a:xfrm>
          <a:prstGeom prst="rect">
            <a:avLst/>
          </a:prstGeom>
        </p:spPr>
      </p:pic>
      <p:sp>
        <p:nvSpPr>
          <p:cNvPr id="6" name="Textfeld 5">
            <a:extLst>
              <a:ext uri="{FF2B5EF4-FFF2-40B4-BE49-F238E27FC236}">
                <a16:creationId xmlns:a16="http://schemas.microsoft.com/office/drawing/2014/main" id="{A8639F78-E765-07B9-931C-27A36286220C}"/>
              </a:ext>
            </a:extLst>
          </p:cNvPr>
          <p:cNvSpPr txBox="1"/>
          <p:nvPr/>
        </p:nvSpPr>
        <p:spPr>
          <a:xfrm>
            <a:off x="0" y="4835063"/>
            <a:ext cx="5409750" cy="1569660"/>
          </a:xfrm>
          <a:prstGeom prst="rect">
            <a:avLst/>
          </a:prstGeom>
          <a:noFill/>
        </p:spPr>
        <p:txBody>
          <a:bodyPr wrap="none" rtlCol="0">
            <a:spAutoFit/>
          </a:bodyPr>
          <a:lstStyle/>
          <a:p>
            <a:pPr algn="ctr"/>
            <a:r>
              <a:rPr lang="de-DE" sz="1400" dirty="0"/>
              <a:t>Diversitätsmerkmale im Kontext der Hochschule</a:t>
            </a:r>
            <a:br>
              <a:rPr lang="de-DE" sz="1400" dirty="0"/>
            </a:br>
            <a:r>
              <a:rPr lang="de-DE" sz="1400" dirty="0"/>
              <a:t>nach Boomers &amp; Nitschke (2012)</a:t>
            </a:r>
            <a:br>
              <a:rPr lang="de-DE" sz="1400" dirty="0"/>
            </a:br>
            <a:r>
              <a:rPr lang="de-DE" sz="1400" dirty="0"/>
              <a:t>in Anlehnung an </a:t>
            </a:r>
            <a:r>
              <a:rPr lang="de-DE" sz="1400" dirty="0" err="1"/>
              <a:t>Gardenswartz</a:t>
            </a:r>
            <a:r>
              <a:rPr lang="de-DE" sz="1400" dirty="0"/>
              <a:t> &amp; Rowe (1994)</a:t>
            </a:r>
            <a:br>
              <a:rPr lang="de-DE" sz="1400" dirty="0"/>
            </a:br>
            <a:r>
              <a:rPr lang="de-DE" sz="1200" dirty="0"/>
              <a:t>in der Deutung der TU Darmstadt (31.01.2024):</a:t>
            </a:r>
            <a:br>
              <a:rPr lang="de-DE" sz="1200" dirty="0"/>
            </a:br>
            <a:r>
              <a:rPr lang="de-DE" sz="1200" dirty="0"/>
              <a:t>Diversität und ihre Chancen.</a:t>
            </a:r>
            <a:br>
              <a:rPr lang="de-DE" sz="1200" dirty="0"/>
            </a:br>
            <a:r>
              <a:rPr lang="de-DE" sz="1200" dirty="0">
                <a:hlinkClick r:id="rId3"/>
              </a:rPr>
              <a:t>https://www.einfachlehren.tu-darmstadt.de/themensammlung/details_4032.de.jsp</a:t>
            </a:r>
            <a:endParaRPr lang="de-DE" sz="1200" dirty="0"/>
          </a:p>
          <a:p>
            <a:pPr algn="ctr"/>
            <a:endParaRPr lang="de-DE" dirty="0"/>
          </a:p>
        </p:txBody>
      </p:sp>
      <p:sp>
        <p:nvSpPr>
          <p:cNvPr id="8" name="Textfeld 7">
            <a:extLst>
              <a:ext uri="{FF2B5EF4-FFF2-40B4-BE49-F238E27FC236}">
                <a16:creationId xmlns:a16="http://schemas.microsoft.com/office/drawing/2014/main" id="{2030661D-0F97-80FA-2E74-E2CF4A3532B5}"/>
              </a:ext>
            </a:extLst>
          </p:cNvPr>
          <p:cNvSpPr txBox="1"/>
          <p:nvPr/>
        </p:nvSpPr>
        <p:spPr>
          <a:xfrm>
            <a:off x="4837262" y="1431374"/>
            <a:ext cx="6465498" cy="3937488"/>
          </a:xfrm>
          <a:prstGeom prst="rect">
            <a:avLst/>
          </a:prstGeom>
          <a:noFill/>
        </p:spPr>
        <p:txBody>
          <a:bodyPr wrap="square">
            <a:spAutoFit/>
          </a:bodyPr>
          <a:lstStyle/>
          <a:p>
            <a:r>
              <a:rPr lang="de-DE" sz="2000" b="1" u="sng" dirty="0">
                <a:solidFill>
                  <a:schemeClr val="accent2"/>
                </a:solidFill>
                <a:latin typeface="Arial" panose="020B0604020202020204" pitchFamily="34" charset="0"/>
                <a:cs typeface="Arial" panose="020B0604020202020204" pitchFamily="34" charset="0"/>
              </a:rPr>
              <a:t>Herausforderungen:</a:t>
            </a:r>
          </a:p>
          <a:p>
            <a:endParaRPr lang="de-DE" sz="2000" b="1" u="sng" dirty="0">
              <a:solidFill>
                <a:schemeClr val="accent2"/>
              </a:solidFill>
            </a:endParaRPr>
          </a:p>
          <a:p>
            <a:pPr marL="384048" lvl="1" indent="-182880" defTabSz="914400">
              <a:lnSpc>
                <a:spcPct val="90000"/>
              </a:lnSpc>
              <a:spcBef>
                <a:spcPts val="200"/>
              </a:spcBef>
              <a:spcAft>
                <a:spcPts val="400"/>
              </a:spcAft>
              <a:buClr>
                <a:srgbClr val="4A66AC"/>
              </a:buClr>
              <a:buFont typeface="Arial" panose="020B0604020202020204" pitchFamily="34" charset="0"/>
              <a:buChar char="•"/>
              <a:defRPr/>
            </a:pPr>
            <a:r>
              <a:rPr lang="de-DE" dirty="0">
                <a:solidFill>
                  <a:prstClr val="black">
                    <a:lumMod val="75000"/>
                    <a:lumOff val="25000"/>
                  </a:prstClr>
                </a:solidFill>
                <a:latin typeface="Arial"/>
                <a:cs typeface="Arial"/>
              </a:rPr>
              <a:t>individuelle Bedürfnisse</a:t>
            </a:r>
            <a:br>
              <a:rPr lang="de-DE" dirty="0">
                <a:solidFill>
                  <a:prstClr val="black">
                    <a:lumMod val="75000"/>
                    <a:lumOff val="25000"/>
                  </a:prstClr>
                </a:solidFill>
                <a:latin typeface="Arial"/>
                <a:cs typeface="Arial"/>
              </a:rPr>
            </a:br>
            <a:r>
              <a:rPr lang="de-DE" dirty="0">
                <a:solidFill>
                  <a:prstClr val="black">
                    <a:lumMod val="75000"/>
                    <a:lumOff val="25000"/>
                  </a:prstClr>
                </a:solidFill>
                <a:latin typeface="Arial"/>
                <a:cs typeface="Arial"/>
              </a:rPr>
              <a:t>eigener und der internationalen Studierenden </a:t>
            </a:r>
          </a:p>
          <a:p>
            <a:pPr marL="384048" lvl="1" indent="-182880" defTabSz="914400">
              <a:lnSpc>
                <a:spcPct val="90000"/>
              </a:lnSpc>
              <a:spcBef>
                <a:spcPts val="200"/>
              </a:spcBef>
              <a:spcAft>
                <a:spcPts val="400"/>
              </a:spcAft>
              <a:buClr>
                <a:srgbClr val="4A66AC"/>
              </a:buClr>
              <a:buFont typeface="Arial" panose="020B0604020202020204" pitchFamily="34" charset="0"/>
              <a:buChar char="•"/>
              <a:defRPr/>
            </a:pPr>
            <a:r>
              <a:rPr lang="de-DE" dirty="0">
                <a:solidFill>
                  <a:prstClr val="black">
                    <a:lumMod val="75000"/>
                    <a:lumOff val="25000"/>
                  </a:prstClr>
                </a:solidFill>
                <a:latin typeface="Arial"/>
                <a:cs typeface="Arial"/>
              </a:rPr>
              <a:t>Bedürfnisse aller Personen an der Hochschule</a:t>
            </a:r>
          </a:p>
          <a:p>
            <a:pPr marL="384048" lvl="1" indent="-182880" defTabSz="914400">
              <a:lnSpc>
                <a:spcPct val="90000"/>
              </a:lnSpc>
              <a:spcBef>
                <a:spcPts val="200"/>
              </a:spcBef>
              <a:spcAft>
                <a:spcPts val="400"/>
              </a:spcAft>
              <a:buClr>
                <a:srgbClr val="4A66AC"/>
              </a:buClr>
              <a:buFont typeface="Arial" panose="020B0604020202020204" pitchFamily="34" charset="0"/>
              <a:buChar char="•"/>
              <a:defRPr/>
            </a:pPr>
            <a:r>
              <a:rPr lang="de-DE" dirty="0">
                <a:solidFill>
                  <a:prstClr val="black">
                    <a:lumMod val="75000"/>
                    <a:lumOff val="25000"/>
                  </a:prstClr>
                </a:solidFill>
                <a:latin typeface="Arial"/>
                <a:cs typeface="Arial"/>
              </a:rPr>
              <a:t>positive Arbeitsumgebung </a:t>
            </a:r>
          </a:p>
          <a:p>
            <a:pPr marL="384048" lvl="1" indent="-182880" defTabSz="914400">
              <a:lnSpc>
                <a:spcPct val="90000"/>
              </a:lnSpc>
              <a:spcBef>
                <a:spcPts val="200"/>
              </a:spcBef>
              <a:spcAft>
                <a:spcPts val="400"/>
              </a:spcAft>
              <a:buClr>
                <a:srgbClr val="4A66AC"/>
              </a:buClr>
              <a:buFont typeface="Arial" panose="020B0604020202020204" pitchFamily="34" charset="0"/>
              <a:buChar char="•"/>
              <a:defRPr/>
            </a:pPr>
            <a:r>
              <a:rPr lang="de-DE" dirty="0">
                <a:solidFill>
                  <a:prstClr val="black">
                    <a:lumMod val="75000"/>
                    <a:lumOff val="25000"/>
                  </a:prstClr>
                </a:solidFill>
                <a:latin typeface="Arial"/>
                <a:cs typeface="Arial"/>
              </a:rPr>
              <a:t>Studieren, Lehren als auch Forschen ohne Diskriminierung</a:t>
            </a:r>
          </a:p>
          <a:p>
            <a:pPr marL="384048" lvl="1" indent="-182880" defTabSz="914400">
              <a:lnSpc>
                <a:spcPct val="90000"/>
              </a:lnSpc>
              <a:spcBef>
                <a:spcPts val="200"/>
              </a:spcBef>
              <a:spcAft>
                <a:spcPts val="400"/>
              </a:spcAft>
              <a:buClr>
                <a:srgbClr val="4A66AC"/>
              </a:buClr>
              <a:buFont typeface="Arial" panose="020B0604020202020204" pitchFamily="34" charset="0"/>
              <a:buChar char="•"/>
              <a:defRPr/>
            </a:pPr>
            <a:r>
              <a:rPr lang="de-DE" dirty="0">
                <a:solidFill>
                  <a:prstClr val="black">
                    <a:lumMod val="75000"/>
                    <a:lumOff val="25000"/>
                  </a:prstClr>
                </a:solidFill>
                <a:latin typeface="Arial"/>
                <a:cs typeface="Arial"/>
              </a:rPr>
              <a:t>Keine Benachteiligung von Menschen mit Beeinträchtigungen, Rassismus, Sexismus und Transfeindlichkeit </a:t>
            </a:r>
          </a:p>
          <a:p>
            <a:pPr marL="384048" lvl="1" indent="-182880" defTabSz="914400">
              <a:lnSpc>
                <a:spcPct val="90000"/>
              </a:lnSpc>
              <a:spcBef>
                <a:spcPts val="200"/>
              </a:spcBef>
              <a:spcAft>
                <a:spcPts val="400"/>
              </a:spcAft>
              <a:buClr>
                <a:srgbClr val="4A66AC"/>
              </a:buClr>
              <a:buFont typeface="Arial" panose="020B0604020202020204" pitchFamily="34" charset="0"/>
              <a:buChar char="•"/>
              <a:defRPr/>
            </a:pPr>
            <a:r>
              <a:rPr lang="de-DE" dirty="0">
                <a:solidFill>
                  <a:prstClr val="black">
                    <a:lumMod val="75000"/>
                    <a:lumOff val="25000"/>
                  </a:prstClr>
                </a:solidFill>
                <a:latin typeface="Arial"/>
                <a:cs typeface="Arial"/>
              </a:rPr>
              <a:t>Stereotypen und Diskriminierung in der Lehre abbauen</a:t>
            </a:r>
          </a:p>
          <a:p>
            <a:pPr marL="384048" lvl="1" indent="-182880" defTabSz="914400">
              <a:lnSpc>
                <a:spcPct val="90000"/>
              </a:lnSpc>
              <a:spcBef>
                <a:spcPts val="200"/>
              </a:spcBef>
              <a:spcAft>
                <a:spcPts val="400"/>
              </a:spcAft>
              <a:buClr>
                <a:srgbClr val="4A66AC"/>
              </a:buClr>
              <a:buFont typeface="Arial" panose="020B0604020202020204" pitchFamily="34" charset="0"/>
              <a:buChar char="•"/>
              <a:defRPr/>
            </a:pPr>
            <a:r>
              <a:rPr lang="de-DE" dirty="0">
                <a:solidFill>
                  <a:prstClr val="black">
                    <a:lumMod val="75000"/>
                    <a:lumOff val="25000"/>
                  </a:prstClr>
                </a:solidFill>
                <a:latin typeface="Arial"/>
                <a:cs typeface="Arial"/>
              </a:rPr>
              <a:t>Qualität des Studiums an der Universität</a:t>
            </a:r>
          </a:p>
        </p:txBody>
      </p:sp>
      <p:sp>
        <p:nvSpPr>
          <p:cNvPr id="2" name="Titel 1">
            <a:extLst>
              <a:ext uri="{FF2B5EF4-FFF2-40B4-BE49-F238E27FC236}">
                <a16:creationId xmlns:a16="http://schemas.microsoft.com/office/drawing/2014/main" id="{D54E7AED-C158-FE66-5145-557DFEC850F8}"/>
              </a:ext>
            </a:extLst>
          </p:cNvPr>
          <p:cNvSpPr>
            <a:spLocks noGrp="1"/>
          </p:cNvSpPr>
          <p:nvPr>
            <p:ph type="title"/>
          </p:nvPr>
        </p:nvSpPr>
        <p:spPr/>
        <p:txBody>
          <a:bodyPr/>
          <a:lstStyle/>
          <a:p>
            <a:pPr algn="ctr"/>
            <a:r>
              <a:rPr lang="de-DE" dirty="0"/>
              <a:t>Diversität und Integration</a:t>
            </a:r>
          </a:p>
        </p:txBody>
      </p:sp>
    </p:spTree>
    <p:extLst>
      <p:ext uri="{BB962C8B-B14F-4D97-AF65-F5344CB8AC3E}">
        <p14:creationId xmlns:p14="http://schemas.microsoft.com/office/powerpoint/2010/main" val="392175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CA5431-01AD-43DB-5FA0-43D94C3FFD19}"/>
              </a:ext>
            </a:extLst>
          </p:cNvPr>
          <p:cNvSpPr>
            <a:spLocks noGrp="1"/>
          </p:cNvSpPr>
          <p:nvPr>
            <p:ph type="title"/>
          </p:nvPr>
        </p:nvSpPr>
        <p:spPr/>
        <p:txBody>
          <a:bodyPr/>
          <a:lstStyle/>
          <a:p>
            <a:r>
              <a:rPr lang="de-DE" dirty="0"/>
              <a:t>Unser Weg durch den Round Table</a:t>
            </a:r>
          </a:p>
        </p:txBody>
      </p:sp>
      <p:sp>
        <p:nvSpPr>
          <p:cNvPr id="3" name="AutoShape 3">
            <a:hlinkClick r:id="rId2" action="ppaction://hlinksldjump"/>
            <a:extLst>
              <a:ext uri="{FF2B5EF4-FFF2-40B4-BE49-F238E27FC236}">
                <a16:creationId xmlns:a16="http://schemas.microsoft.com/office/drawing/2014/main" id="{FDFBF1B7-80EE-AA9E-AD54-3127D61D879B}"/>
              </a:ext>
            </a:extLst>
          </p:cNvPr>
          <p:cNvSpPr>
            <a:spLocks noChangeArrowheads="1"/>
          </p:cNvSpPr>
          <p:nvPr/>
        </p:nvSpPr>
        <p:spPr bwMode="auto">
          <a:xfrm rot="-1299988">
            <a:off x="3182842" y="2519421"/>
            <a:ext cx="3470768" cy="1978062"/>
          </a:xfrm>
          <a:prstGeom prst="chevron">
            <a:avLst>
              <a:gd name="adj" fmla="val 45030"/>
            </a:avLst>
          </a:prstGeom>
          <a:gradFill rotWithShape="1">
            <a:gsLst>
              <a:gs pos="0">
                <a:schemeClr val="bg1"/>
              </a:gs>
              <a:gs pos="50000">
                <a:srgbClr val="CCCCFF"/>
              </a:gs>
              <a:gs pos="100000">
                <a:schemeClr val="bg1"/>
              </a:gs>
            </a:gsLst>
            <a:lin ang="2700000" scaled="1"/>
          </a:gradFill>
          <a:ln w="9525">
            <a:solidFill>
              <a:schemeClr val="tx1"/>
            </a:solidFill>
            <a:miter lim="800000"/>
            <a:headEnd/>
            <a:tailEnd/>
          </a:ln>
          <a:effectLst/>
        </p:spPr>
        <p:txBody>
          <a:bodyPr wrap="none" anchor="ctr"/>
          <a:lstStyle/>
          <a:p>
            <a:pPr algn="ctr" eaLnBrk="0" hangingPunct="0"/>
            <a:r>
              <a:rPr lang="de-DE" sz="2400" b="1" dirty="0"/>
              <a:t>        Impuls 2:   </a:t>
            </a:r>
            <a:br>
              <a:rPr lang="de-DE" sz="2400" b="1" dirty="0"/>
            </a:br>
            <a:r>
              <a:rPr lang="de-DE" sz="2400" b="1" dirty="0"/>
              <a:t>      (Digital)</a:t>
            </a:r>
            <a:br>
              <a:rPr lang="de-DE" sz="2400" b="1" dirty="0"/>
            </a:br>
            <a:r>
              <a:rPr lang="de-DE" sz="2400" b="1" dirty="0"/>
              <a:t>       Storytelling</a:t>
            </a:r>
          </a:p>
        </p:txBody>
      </p:sp>
      <p:sp>
        <p:nvSpPr>
          <p:cNvPr id="4" name="AutoShape 4">
            <a:hlinkClick r:id="rId3" action="ppaction://hlinksldjump"/>
            <a:extLst>
              <a:ext uri="{FF2B5EF4-FFF2-40B4-BE49-F238E27FC236}">
                <a16:creationId xmlns:a16="http://schemas.microsoft.com/office/drawing/2014/main" id="{473FFEFA-02CB-4FA9-9776-591B63A4A0E4}"/>
              </a:ext>
            </a:extLst>
          </p:cNvPr>
          <p:cNvSpPr>
            <a:spLocks noChangeArrowheads="1"/>
          </p:cNvSpPr>
          <p:nvPr/>
        </p:nvSpPr>
        <p:spPr bwMode="auto">
          <a:xfrm rot="-1299988">
            <a:off x="665075" y="3535468"/>
            <a:ext cx="3465749" cy="1978062"/>
          </a:xfrm>
          <a:prstGeom prst="chevron">
            <a:avLst>
              <a:gd name="adj" fmla="val 44965"/>
            </a:avLst>
          </a:prstGeom>
          <a:gradFill rotWithShape="1">
            <a:gsLst>
              <a:gs pos="0">
                <a:schemeClr val="bg1"/>
              </a:gs>
              <a:gs pos="50000">
                <a:srgbClr val="CCCCFF"/>
              </a:gs>
              <a:gs pos="100000">
                <a:schemeClr val="bg1"/>
              </a:gs>
            </a:gsLst>
            <a:lin ang="2700000" scaled="1"/>
          </a:gradFill>
          <a:ln w="9525">
            <a:solidFill>
              <a:schemeClr val="tx1"/>
            </a:solidFill>
            <a:miter lim="800000"/>
            <a:headEnd/>
            <a:tailEnd/>
          </a:ln>
          <a:effectLst/>
        </p:spPr>
        <p:txBody>
          <a:bodyPr wrap="none" anchor="ctr"/>
          <a:lstStyle/>
          <a:p>
            <a:pPr algn="ctr" eaLnBrk="0" hangingPunct="0"/>
            <a:r>
              <a:rPr lang="de-DE" sz="2400" b="1" dirty="0"/>
              <a:t>Impuls 1:</a:t>
            </a:r>
          </a:p>
          <a:p>
            <a:pPr algn="ctr" eaLnBrk="0" hangingPunct="0"/>
            <a:r>
              <a:rPr lang="de-DE" sz="2400" b="1" dirty="0"/>
              <a:t>Das Projekt</a:t>
            </a:r>
            <a:br>
              <a:rPr lang="de-DE" sz="2400" b="1" dirty="0"/>
            </a:br>
            <a:r>
              <a:rPr lang="de-DE" sz="2400" b="1" dirty="0"/>
              <a:t>E-Stories</a:t>
            </a:r>
            <a:endParaRPr lang="de-DE" sz="2200" b="1" dirty="0"/>
          </a:p>
        </p:txBody>
      </p:sp>
      <p:sp>
        <p:nvSpPr>
          <p:cNvPr id="5" name="AutoShape 6">
            <a:hlinkClick r:id="rId2" action="ppaction://hlinksldjump"/>
            <a:extLst>
              <a:ext uri="{FF2B5EF4-FFF2-40B4-BE49-F238E27FC236}">
                <a16:creationId xmlns:a16="http://schemas.microsoft.com/office/drawing/2014/main" id="{F58F789D-18BC-4EDA-73D8-86A2C1014D9D}"/>
              </a:ext>
            </a:extLst>
          </p:cNvPr>
          <p:cNvSpPr>
            <a:spLocks noChangeArrowheads="1"/>
          </p:cNvSpPr>
          <p:nvPr/>
        </p:nvSpPr>
        <p:spPr bwMode="auto">
          <a:xfrm rot="-1299988">
            <a:off x="5703792" y="1511359"/>
            <a:ext cx="3470768" cy="1978062"/>
          </a:xfrm>
          <a:prstGeom prst="chevron">
            <a:avLst>
              <a:gd name="adj" fmla="val 45030"/>
            </a:avLst>
          </a:prstGeom>
          <a:gradFill rotWithShape="1">
            <a:gsLst>
              <a:gs pos="0">
                <a:schemeClr val="bg1"/>
              </a:gs>
              <a:gs pos="50000">
                <a:srgbClr val="CCCCFF"/>
              </a:gs>
              <a:gs pos="100000">
                <a:schemeClr val="bg1"/>
              </a:gs>
            </a:gsLst>
            <a:lin ang="2700000" scaled="1"/>
          </a:gradFill>
          <a:ln w="9525">
            <a:solidFill>
              <a:schemeClr val="tx1"/>
            </a:solidFill>
            <a:miter lim="800000"/>
            <a:headEnd/>
            <a:tailEnd/>
          </a:ln>
          <a:effectLst/>
        </p:spPr>
        <p:txBody>
          <a:bodyPr wrap="none" anchor="ctr"/>
          <a:lstStyle/>
          <a:p>
            <a:pPr algn="ctr" eaLnBrk="0" hangingPunct="0"/>
            <a:r>
              <a:rPr lang="de-DE" sz="2400" b="1" dirty="0"/>
              <a:t>        Impuls 3:         </a:t>
            </a:r>
            <a:br>
              <a:rPr lang="de-DE" sz="2400" b="1" dirty="0"/>
            </a:br>
            <a:r>
              <a:rPr lang="de-DE" sz="2400" b="1" dirty="0"/>
              <a:t>Diversität,</a:t>
            </a:r>
            <a:br>
              <a:rPr lang="de-DE" sz="2400" b="1" dirty="0"/>
            </a:br>
            <a:r>
              <a:rPr lang="de-DE" sz="2400" b="1" dirty="0"/>
              <a:t>Integration,</a:t>
            </a:r>
            <a:br>
              <a:rPr lang="de-DE" sz="2400" b="1" dirty="0"/>
            </a:br>
            <a:r>
              <a:rPr lang="de-DE" sz="2400" b="1" dirty="0"/>
              <a:t>Modulgestaltung</a:t>
            </a:r>
          </a:p>
        </p:txBody>
      </p:sp>
    </p:spTree>
    <p:extLst>
      <p:ext uri="{BB962C8B-B14F-4D97-AF65-F5344CB8AC3E}">
        <p14:creationId xmlns:p14="http://schemas.microsoft.com/office/powerpoint/2010/main" val="412957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P spid="5"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4E7AED-C158-FE66-5145-557DFEC850F8}"/>
              </a:ext>
            </a:extLst>
          </p:cNvPr>
          <p:cNvSpPr>
            <a:spLocks noGrp="1"/>
          </p:cNvSpPr>
          <p:nvPr>
            <p:ph type="title"/>
          </p:nvPr>
        </p:nvSpPr>
        <p:spPr/>
        <p:txBody>
          <a:bodyPr>
            <a:normAutofit/>
          </a:bodyPr>
          <a:lstStyle/>
          <a:p>
            <a:r>
              <a:rPr lang="de-DE" dirty="0"/>
              <a:t>Integration</a:t>
            </a:r>
          </a:p>
        </p:txBody>
      </p:sp>
      <p:sp>
        <p:nvSpPr>
          <p:cNvPr id="13" name="Freihandform: Form 12">
            <a:extLst>
              <a:ext uri="{FF2B5EF4-FFF2-40B4-BE49-F238E27FC236}">
                <a16:creationId xmlns:a16="http://schemas.microsoft.com/office/drawing/2014/main" id="{7BF7AE5F-6C14-E129-7843-37A8987F5C6B}"/>
              </a:ext>
            </a:extLst>
          </p:cNvPr>
          <p:cNvSpPr/>
          <p:nvPr/>
        </p:nvSpPr>
        <p:spPr>
          <a:xfrm>
            <a:off x="2003660" y="1432514"/>
            <a:ext cx="3821415" cy="2123893"/>
          </a:xfrm>
          <a:custGeom>
            <a:avLst/>
            <a:gdLst>
              <a:gd name="connsiteX0" fmla="*/ 0 w 3821415"/>
              <a:gd name="connsiteY0" fmla="*/ 0 h 2123893"/>
              <a:gd name="connsiteX1" fmla="*/ 3821415 w 3821415"/>
              <a:gd name="connsiteY1" fmla="*/ 0 h 2123893"/>
              <a:gd name="connsiteX2" fmla="*/ 3821415 w 3821415"/>
              <a:gd name="connsiteY2" fmla="*/ 2123893 h 2123893"/>
              <a:gd name="connsiteX3" fmla="*/ 0 w 3821415"/>
              <a:gd name="connsiteY3" fmla="*/ 2123893 h 2123893"/>
              <a:gd name="connsiteX4" fmla="*/ 0 w 3821415"/>
              <a:gd name="connsiteY4" fmla="*/ 0 h 2123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1415" h="2123893">
                <a:moveTo>
                  <a:pt x="0" y="0"/>
                </a:moveTo>
                <a:lnTo>
                  <a:pt x="3821415" y="0"/>
                </a:lnTo>
                <a:lnTo>
                  <a:pt x="3821415" y="2123893"/>
                </a:lnTo>
                <a:lnTo>
                  <a:pt x="0" y="212389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Die Integration von Gaststudierenden aus dem Ausland in Hochschulen und Universitäten ist ein wichtiger Aspekt der internationalen Bildung.</a:t>
            </a:r>
          </a:p>
        </p:txBody>
      </p:sp>
      <p:sp>
        <p:nvSpPr>
          <p:cNvPr id="14" name="Freihandform: Form 13">
            <a:extLst>
              <a:ext uri="{FF2B5EF4-FFF2-40B4-BE49-F238E27FC236}">
                <a16:creationId xmlns:a16="http://schemas.microsoft.com/office/drawing/2014/main" id="{DE50AC3D-BAD7-CFD4-309B-4CC8DD138E9E}"/>
              </a:ext>
            </a:extLst>
          </p:cNvPr>
          <p:cNvSpPr/>
          <p:nvPr/>
        </p:nvSpPr>
        <p:spPr>
          <a:xfrm>
            <a:off x="6179058" y="1432514"/>
            <a:ext cx="3821415" cy="2123893"/>
          </a:xfrm>
          <a:custGeom>
            <a:avLst/>
            <a:gdLst>
              <a:gd name="connsiteX0" fmla="*/ 0 w 3821415"/>
              <a:gd name="connsiteY0" fmla="*/ 0 h 2123893"/>
              <a:gd name="connsiteX1" fmla="*/ 3821415 w 3821415"/>
              <a:gd name="connsiteY1" fmla="*/ 0 h 2123893"/>
              <a:gd name="connsiteX2" fmla="*/ 3821415 w 3821415"/>
              <a:gd name="connsiteY2" fmla="*/ 2123893 h 2123893"/>
              <a:gd name="connsiteX3" fmla="*/ 0 w 3821415"/>
              <a:gd name="connsiteY3" fmla="*/ 2123893 h 2123893"/>
              <a:gd name="connsiteX4" fmla="*/ 0 w 3821415"/>
              <a:gd name="connsiteY4" fmla="*/ 0 h 2123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1415" h="2123893">
                <a:moveTo>
                  <a:pt x="0" y="0"/>
                </a:moveTo>
                <a:lnTo>
                  <a:pt x="3821415" y="0"/>
                </a:lnTo>
                <a:lnTo>
                  <a:pt x="3821415" y="2123893"/>
                </a:lnTo>
                <a:lnTo>
                  <a:pt x="0" y="212389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Viele Bildungseinrichtungen bieten spezielle Programme und Unterstützungsdienste an, um den Gaststudierenden den Einstieg zu erleichtern und ihnen ein positives Studienerlebnis zu ermöglichen.</a:t>
            </a:r>
          </a:p>
        </p:txBody>
      </p:sp>
      <p:sp>
        <p:nvSpPr>
          <p:cNvPr id="15" name="Freihandform: Form 14">
            <a:extLst>
              <a:ext uri="{FF2B5EF4-FFF2-40B4-BE49-F238E27FC236}">
                <a16:creationId xmlns:a16="http://schemas.microsoft.com/office/drawing/2014/main" id="{37ACF820-472C-08F6-DD7F-4EFAEB95F514}"/>
              </a:ext>
            </a:extLst>
          </p:cNvPr>
          <p:cNvSpPr/>
          <p:nvPr/>
        </p:nvSpPr>
        <p:spPr>
          <a:xfrm>
            <a:off x="4091359" y="3910390"/>
            <a:ext cx="3821415" cy="2123893"/>
          </a:xfrm>
          <a:custGeom>
            <a:avLst/>
            <a:gdLst>
              <a:gd name="connsiteX0" fmla="*/ 0 w 3821415"/>
              <a:gd name="connsiteY0" fmla="*/ 0 h 2123893"/>
              <a:gd name="connsiteX1" fmla="*/ 3821415 w 3821415"/>
              <a:gd name="connsiteY1" fmla="*/ 0 h 2123893"/>
              <a:gd name="connsiteX2" fmla="*/ 3821415 w 3821415"/>
              <a:gd name="connsiteY2" fmla="*/ 2123893 h 2123893"/>
              <a:gd name="connsiteX3" fmla="*/ 0 w 3821415"/>
              <a:gd name="connsiteY3" fmla="*/ 2123893 h 2123893"/>
              <a:gd name="connsiteX4" fmla="*/ 0 w 3821415"/>
              <a:gd name="connsiteY4" fmla="*/ 0 h 2123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1415" h="2123893">
                <a:moveTo>
                  <a:pt x="0" y="0"/>
                </a:moveTo>
                <a:lnTo>
                  <a:pt x="3821415" y="0"/>
                </a:lnTo>
                <a:lnTo>
                  <a:pt x="3821415" y="2123893"/>
                </a:lnTo>
                <a:lnTo>
                  <a:pt x="0" y="212389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Es ist wichtig, dass die Hochschulen und Universitäten eine offene und inklusive Umgebung schaffen, in der sich die internationalen Studierenden willkommen und unterstützt fühlen.</a:t>
            </a:r>
          </a:p>
        </p:txBody>
      </p:sp>
    </p:spTree>
    <p:extLst>
      <p:ext uri="{BB962C8B-B14F-4D97-AF65-F5344CB8AC3E}">
        <p14:creationId xmlns:p14="http://schemas.microsoft.com/office/powerpoint/2010/main" val="419190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4E7AED-C158-FE66-5145-557DFEC850F8}"/>
              </a:ext>
            </a:extLst>
          </p:cNvPr>
          <p:cNvSpPr>
            <a:spLocks noGrp="1"/>
          </p:cNvSpPr>
          <p:nvPr>
            <p:ph type="title"/>
          </p:nvPr>
        </p:nvSpPr>
        <p:spPr/>
        <p:txBody>
          <a:bodyPr>
            <a:normAutofit/>
          </a:bodyPr>
          <a:lstStyle/>
          <a:p>
            <a:r>
              <a:rPr lang="de-DE" b="1" dirty="0">
                <a:solidFill>
                  <a:schemeClr val="accent2"/>
                </a:solidFill>
              </a:rPr>
              <a:t>Maßnahmen</a:t>
            </a:r>
            <a:r>
              <a:rPr lang="de-DE" b="1" dirty="0"/>
              <a:t> zur Integration von Gaststudierenden</a:t>
            </a:r>
            <a:endParaRPr lang="de-DE" dirty="0"/>
          </a:p>
        </p:txBody>
      </p:sp>
      <p:sp>
        <p:nvSpPr>
          <p:cNvPr id="9" name="Textfeld 8">
            <a:extLst>
              <a:ext uri="{FF2B5EF4-FFF2-40B4-BE49-F238E27FC236}">
                <a16:creationId xmlns:a16="http://schemas.microsoft.com/office/drawing/2014/main" id="{3567E1A9-2F8A-4C7A-CCC8-F6CCC45E9ED8}"/>
              </a:ext>
            </a:extLst>
          </p:cNvPr>
          <p:cNvSpPr txBox="1"/>
          <p:nvPr/>
        </p:nvSpPr>
        <p:spPr>
          <a:xfrm>
            <a:off x="288431" y="2030155"/>
            <a:ext cx="6388908" cy="2797689"/>
          </a:xfrm>
          <a:prstGeom prst="rect">
            <a:avLst/>
          </a:prstGeom>
          <a:noFill/>
        </p:spPr>
        <p:txBody>
          <a:bodyPr wrap="square">
            <a:spAutoFit/>
          </a:bodyPr>
          <a:lstStyle/>
          <a:p>
            <a:pPr marL="384048" lvl="1" indent="-182880" defTabSz="914400">
              <a:lnSpc>
                <a:spcPct val="90000"/>
              </a:lnSpc>
              <a:spcBef>
                <a:spcPts val="200"/>
              </a:spcBef>
              <a:spcAft>
                <a:spcPts val="400"/>
              </a:spcAft>
              <a:buClr>
                <a:srgbClr val="4A66AC"/>
              </a:buClr>
              <a:buFont typeface="Arial" panose="020B0604020202020204" pitchFamily="34" charset="0"/>
              <a:buChar char="•"/>
              <a:defRPr/>
            </a:pPr>
            <a:r>
              <a:rPr lang="de-DE" dirty="0">
                <a:solidFill>
                  <a:prstClr val="black">
                    <a:lumMod val="75000"/>
                    <a:lumOff val="25000"/>
                  </a:prstClr>
                </a:solidFill>
                <a:latin typeface="Arial"/>
                <a:cs typeface="Arial"/>
              </a:rPr>
              <a:t>Orientierungsprogramme</a:t>
            </a:r>
          </a:p>
          <a:p>
            <a:pPr marL="384048" lvl="1" indent="-182880" defTabSz="914400">
              <a:lnSpc>
                <a:spcPct val="90000"/>
              </a:lnSpc>
              <a:spcBef>
                <a:spcPts val="200"/>
              </a:spcBef>
              <a:spcAft>
                <a:spcPts val="400"/>
              </a:spcAft>
              <a:buClr>
                <a:srgbClr val="4A66AC"/>
              </a:buClr>
              <a:buFont typeface="Arial" panose="020B0604020202020204" pitchFamily="34" charset="0"/>
              <a:buChar char="•"/>
              <a:defRPr/>
            </a:pPr>
            <a:r>
              <a:rPr lang="de-DE" dirty="0">
                <a:solidFill>
                  <a:prstClr val="black">
                    <a:lumMod val="75000"/>
                    <a:lumOff val="25000"/>
                  </a:prstClr>
                </a:solidFill>
                <a:latin typeface="Arial"/>
                <a:cs typeface="Arial"/>
              </a:rPr>
              <a:t>Sprachkurse</a:t>
            </a:r>
          </a:p>
          <a:p>
            <a:pPr marL="384048" lvl="1" indent="-182880" defTabSz="914400">
              <a:lnSpc>
                <a:spcPct val="90000"/>
              </a:lnSpc>
              <a:spcBef>
                <a:spcPts val="200"/>
              </a:spcBef>
              <a:spcAft>
                <a:spcPts val="400"/>
              </a:spcAft>
              <a:buClr>
                <a:srgbClr val="4A66AC"/>
              </a:buClr>
              <a:buFont typeface="Arial" panose="020B0604020202020204" pitchFamily="34" charset="0"/>
              <a:buChar char="•"/>
              <a:defRPr/>
            </a:pPr>
            <a:r>
              <a:rPr lang="de-DE" dirty="0">
                <a:solidFill>
                  <a:prstClr val="black">
                    <a:lumMod val="75000"/>
                    <a:lumOff val="25000"/>
                  </a:prstClr>
                </a:solidFill>
                <a:latin typeface="Arial"/>
                <a:cs typeface="Arial"/>
              </a:rPr>
              <a:t>Mentoring-Programme</a:t>
            </a:r>
          </a:p>
          <a:p>
            <a:pPr marL="384048" lvl="1" indent="-182880" defTabSz="914400">
              <a:lnSpc>
                <a:spcPct val="90000"/>
              </a:lnSpc>
              <a:spcBef>
                <a:spcPts val="200"/>
              </a:spcBef>
              <a:spcAft>
                <a:spcPts val="400"/>
              </a:spcAft>
              <a:buClr>
                <a:srgbClr val="4A66AC"/>
              </a:buClr>
              <a:buFont typeface="Arial" panose="020B0604020202020204" pitchFamily="34" charset="0"/>
              <a:buChar char="•"/>
              <a:defRPr/>
            </a:pPr>
            <a:r>
              <a:rPr lang="de-DE" dirty="0">
                <a:solidFill>
                  <a:prstClr val="black">
                    <a:lumMod val="75000"/>
                    <a:lumOff val="25000"/>
                  </a:prstClr>
                </a:solidFill>
                <a:latin typeface="Arial"/>
                <a:cs typeface="Arial"/>
              </a:rPr>
              <a:t>kulturelle Veranstaltungen</a:t>
            </a:r>
          </a:p>
          <a:p>
            <a:pPr marL="384048" lvl="1" indent="-182880" defTabSz="914400">
              <a:lnSpc>
                <a:spcPct val="90000"/>
              </a:lnSpc>
              <a:spcBef>
                <a:spcPts val="200"/>
              </a:spcBef>
              <a:spcAft>
                <a:spcPts val="400"/>
              </a:spcAft>
              <a:buClr>
                <a:srgbClr val="4A66AC"/>
              </a:buClr>
              <a:buFont typeface="Arial" panose="020B0604020202020204" pitchFamily="34" charset="0"/>
              <a:buChar char="•"/>
              <a:defRPr/>
            </a:pPr>
            <a:r>
              <a:rPr lang="de-DE" dirty="0">
                <a:solidFill>
                  <a:prstClr val="black">
                    <a:lumMod val="75000"/>
                    <a:lumOff val="25000"/>
                  </a:prstClr>
                </a:solidFill>
                <a:latin typeface="Arial"/>
                <a:cs typeface="Arial"/>
              </a:rPr>
              <a:t>Wohnmöglichkeiten und Unterstützungsdienste für Visa- und Aufenthaltsfragen </a:t>
            </a:r>
          </a:p>
          <a:p>
            <a:pPr marL="384048" lvl="1" indent="-182880" defTabSz="914400">
              <a:lnSpc>
                <a:spcPct val="90000"/>
              </a:lnSpc>
              <a:spcBef>
                <a:spcPts val="200"/>
              </a:spcBef>
              <a:spcAft>
                <a:spcPts val="400"/>
              </a:spcAft>
              <a:buClr>
                <a:srgbClr val="4A66AC"/>
              </a:buClr>
              <a:buFont typeface="Arial" panose="020B0604020202020204" pitchFamily="34" charset="0"/>
              <a:buChar char="•"/>
              <a:defRPr/>
            </a:pPr>
            <a:r>
              <a:rPr lang="de-DE" dirty="0">
                <a:solidFill>
                  <a:prstClr val="black">
                    <a:lumMod val="75000"/>
                    <a:lumOff val="25000"/>
                  </a:prstClr>
                </a:solidFill>
                <a:latin typeface="Arial"/>
                <a:cs typeface="Arial"/>
              </a:rPr>
              <a:t>internationale Büros (International Office) </a:t>
            </a:r>
          </a:p>
          <a:p>
            <a:pPr marL="384048" lvl="1" indent="-182880" defTabSz="914400">
              <a:lnSpc>
                <a:spcPct val="90000"/>
              </a:lnSpc>
              <a:spcBef>
                <a:spcPts val="200"/>
              </a:spcBef>
              <a:spcAft>
                <a:spcPts val="400"/>
              </a:spcAft>
              <a:buClr>
                <a:srgbClr val="4A66AC"/>
              </a:buClr>
              <a:buFont typeface="Arial" panose="020B0604020202020204" pitchFamily="34" charset="0"/>
              <a:buChar char="•"/>
              <a:defRPr/>
            </a:pPr>
            <a:r>
              <a:rPr lang="de-DE" dirty="0">
                <a:solidFill>
                  <a:prstClr val="black">
                    <a:lumMod val="75000"/>
                    <a:lumOff val="25000"/>
                  </a:prstClr>
                </a:solidFill>
                <a:latin typeface="Arial"/>
                <a:cs typeface="Arial"/>
              </a:rPr>
              <a:t>Unterstützung bei Umgang mit dem neuen Umfeld und während des Aufenthalts</a:t>
            </a:r>
          </a:p>
        </p:txBody>
      </p:sp>
      <p:sp>
        <p:nvSpPr>
          <p:cNvPr id="3" name="Textfeld 2">
            <a:extLst>
              <a:ext uri="{FF2B5EF4-FFF2-40B4-BE49-F238E27FC236}">
                <a16:creationId xmlns:a16="http://schemas.microsoft.com/office/drawing/2014/main" id="{0B9D4EBA-3E6B-9514-EF42-6203F94C63C3}"/>
              </a:ext>
            </a:extLst>
          </p:cNvPr>
          <p:cNvSpPr txBox="1"/>
          <p:nvPr/>
        </p:nvSpPr>
        <p:spPr>
          <a:xfrm>
            <a:off x="7015422" y="2767278"/>
            <a:ext cx="705394" cy="1323439"/>
          </a:xfrm>
          <a:prstGeom prst="rect">
            <a:avLst/>
          </a:prstGeom>
          <a:noFill/>
        </p:spPr>
        <p:txBody>
          <a:bodyPr wrap="square" rtlCol="0">
            <a:spAutoFit/>
          </a:bodyPr>
          <a:lstStyle/>
          <a:p>
            <a:r>
              <a:rPr lang="de-DE" sz="8000" b="1" dirty="0"/>
              <a:t>+</a:t>
            </a:r>
          </a:p>
        </p:txBody>
      </p:sp>
      <p:sp>
        <p:nvSpPr>
          <p:cNvPr id="4" name="Textfeld 3">
            <a:extLst>
              <a:ext uri="{FF2B5EF4-FFF2-40B4-BE49-F238E27FC236}">
                <a16:creationId xmlns:a16="http://schemas.microsoft.com/office/drawing/2014/main" id="{B572041D-D88F-2B32-2978-DBF0C93E47B9}"/>
              </a:ext>
            </a:extLst>
          </p:cNvPr>
          <p:cNvSpPr txBox="1"/>
          <p:nvPr/>
        </p:nvSpPr>
        <p:spPr>
          <a:xfrm>
            <a:off x="8058899" y="2347164"/>
            <a:ext cx="3844670" cy="2163669"/>
          </a:xfrm>
          <a:prstGeom prst="rect">
            <a:avLst/>
          </a:prstGeom>
          <a:noFill/>
        </p:spPr>
        <p:txBody>
          <a:bodyPr wrap="square">
            <a:spAutoFit/>
          </a:bodyPr>
          <a:lstStyle/>
          <a:p>
            <a:pPr marL="384048" lvl="1" indent="-182880" defTabSz="914400">
              <a:lnSpc>
                <a:spcPct val="90000"/>
              </a:lnSpc>
              <a:spcBef>
                <a:spcPts val="200"/>
              </a:spcBef>
              <a:spcAft>
                <a:spcPts val="400"/>
              </a:spcAft>
              <a:buClr>
                <a:srgbClr val="4A66AC"/>
              </a:buClr>
              <a:buFont typeface="Arial" panose="020B0604020202020204" pitchFamily="34" charset="0"/>
              <a:buChar char="•"/>
              <a:defRPr/>
            </a:pPr>
            <a:r>
              <a:rPr lang="de-DE" dirty="0">
                <a:solidFill>
                  <a:prstClr val="black">
                    <a:lumMod val="75000"/>
                    <a:lumOff val="25000"/>
                  </a:prstClr>
                </a:solidFill>
                <a:latin typeface="Arial"/>
                <a:cs typeface="Arial"/>
              </a:rPr>
              <a:t>Sprachförderung und Integrationsunterstützung durch Erfahrungsaustausch mittels des e-Stories</a:t>
            </a:r>
            <a:br>
              <a:rPr lang="de-DE" dirty="0">
                <a:solidFill>
                  <a:prstClr val="black">
                    <a:lumMod val="75000"/>
                    <a:lumOff val="25000"/>
                  </a:prstClr>
                </a:solidFill>
                <a:latin typeface="Arial"/>
                <a:cs typeface="Arial"/>
              </a:rPr>
            </a:br>
            <a:r>
              <a:rPr lang="de-DE" dirty="0">
                <a:solidFill>
                  <a:prstClr val="black">
                    <a:lumMod val="75000"/>
                    <a:lumOff val="25000"/>
                  </a:prstClr>
                </a:solidFill>
                <a:latin typeface="Arial"/>
                <a:cs typeface="Arial"/>
              </a:rPr>
              <a:t>Storytelling-Ansatzes für internationale Studierende</a:t>
            </a:r>
          </a:p>
          <a:p>
            <a:pPr marL="384048" lvl="1" indent="-182880" defTabSz="914400">
              <a:lnSpc>
                <a:spcPct val="90000"/>
              </a:lnSpc>
              <a:spcBef>
                <a:spcPts val="200"/>
              </a:spcBef>
              <a:spcAft>
                <a:spcPts val="400"/>
              </a:spcAft>
              <a:buClr>
                <a:srgbClr val="4A66AC"/>
              </a:buClr>
              <a:buFont typeface="Arial" panose="020B0604020202020204" pitchFamily="34" charset="0"/>
              <a:buChar char="•"/>
              <a:defRPr/>
            </a:pPr>
            <a:r>
              <a:rPr lang="de-DE" dirty="0">
                <a:solidFill>
                  <a:prstClr val="black">
                    <a:lumMod val="75000"/>
                    <a:lumOff val="25000"/>
                  </a:prstClr>
                </a:solidFill>
                <a:latin typeface="Arial"/>
                <a:cs typeface="Arial"/>
              </a:rPr>
              <a:t>Internationaler Erfahrungsaustausch</a:t>
            </a:r>
          </a:p>
        </p:txBody>
      </p:sp>
    </p:spTree>
    <p:extLst>
      <p:ext uri="{BB962C8B-B14F-4D97-AF65-F5344CB8AC3E}">
        <p14:creationId xmlns:p14="http://schemas.microsoft.com/office/powerpoint/2010/main" val="343231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4E7AED-C158-FE66-5145-557DFEC850F8}"/>
              </a:ext>
            </a:extLst>
          </p:cNvPr>
          <p:cNvSpPr>
            <a:spLocks noGrp="1"/>
          </p:cNvSpPr>
          <p:nvPr>
            <p:ph type="title"/>
          </p:nvPr>
        </p:nvSpPr>
        <p:spPr/>
        <p:txBody>
          <a:bodyPr>
            <a:normAutofit/>
          </a:bodyPr>
          <a:lstStyle/>
          <a:p>
            <a:r>
              <a:rPr lang="de-DE" dirty="0">
                <a:solidFill>
                  <a:schemeClr val="accent2"/>
                </a:solidFill>
              </a:rPr>
              <a:t>Modulübersicht</a:t>
            </a:r>
            <a:r>
              <a:rPr lang="de-DE" dirty="0"/>
              <a:t> für das Online-Angebot</a:t>
            </a:r>
          </a:p>
        </p:txBody>
      </p:sp>
      <p:graphicFrame>
        <p:nvGraphicFramePr>
          <p:cNvPr id="5" name="Diagramm 4">
            <a:extLst>
              <a:ext uri="{FF2B5EF4-FFF2-40B4-BE49-F238E27FC236}">
                <a16:creationId xmlns:a16="http://schemas.microsoft.com/office/drawing/2014/main" id="{F601527F-3558-BFA3-73CF-6978D6A4171F}"/>
              </a:ext>
            </a:extLst>
          </p:cNvPr>
          <p:cNvGraphicFramePr/>
          <p:nvPr>
            <p:extLst>
              <p:ext uri="{D42A27DB-BD31-4B8C-83A1-F6EECF244321}">
                <p14:modId xmlns:p14="http://schemas.microsoft.com/office/powerpoint/2010/main" val="3952924369"/>
              </p:ext>
            </p:extLst>
          </p:nvPr>
        </p:nvGraphicFramePr>
        <p:xfrm>
          <a:off x="261259" y="1308977"/>
          <a:ext cx="11521440" cy="4752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541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39721F-BC7D-C94A-5761-D9A72C362E2E}"/>
              </a:ext>
            </a:extLst>
          </p:cNvPr>
          <p:cNvSpPr>
            <a:spLocks noGrp="1"/>
          </p:cNvSpPr>
          <p:nvPr>
            <p:ph type="title"/>
          </p:nvPr>
        </p:nvSpPr>
        <p:spPr/>
        <p:txBody>
          <a:bodyPr>
            <a:normAutofit/>
          </a:bodyPr>
          <a:lstStyle/>
          <a:p>
            <a:r>
              <a:rPr lang="en-GB" dirty="0" err="1"/>
              <a:t>Fragen</a:t>
            </a:r>
            <a:r>
              <a:rPr lang="en-GB" dirty="0"/>
              <a:t> </a:t>
            </a:r>
            <a:r>
              <a:rPr lang="en-GB" dirty="0" err="1"/>
              <a:t>zu</a:t>
            </a:r>
            <a:r>
              <a:rPr lang="en-GB" dirty="0"/>
              <a:t> </a:t>
            </a:r>
            <a:r>
              <a:rPr lang="en-GB" dirty="0" err="1">
                <a:solidFill>
                  <a:schemeClr val="accent2"/>
                </a:solidFill>
              </a:rPr>
              <a:t>Impuls</a:t>
            </a:r>
            <a:r>
              <a:rPr lang="en-GB" dirty="0">
                <a:solidFill>
                  <a:schemeClr val="accent2"/>
                </a:solidFill>
              </a:rPr>
              <a:t> 3</a:t>
            </a:r>
            <a:endParaRPr lang="de-DE" dirty="0">
              <a:solidFill>
                <a:schemeClr val="accent2"/>
              </a:solidFill>
            </a:endParaRPr>
          </a:p>
        </p:txBody>
      </p:sp>
      <p:sp>
        <p:nvSpPr>
          <p:cNvPr id="4" name="Textfeld 3">
            <a:extLst>
              <a:ext uri="{FF2B5EF4-FFF2-40B4-BE49-F238E27FC236}">
                <a16:creationId xmlns:a16="http://schemas.microsoft.com/office/drawing/2014/main" id="{0D32870E-C88A-994F-FEBA-64AEC81A3179}"/>
              </a:ext>
            </a:extLst>
          </p:cNvPr>
          <p:cNvSpPr txBox="1"/>
          <p:nvPr/>
        </p:nvSpPr>
        <p:spPr>
          <a:xfrm>
            <a:off x="625846" y="1585696"/>
            <a:ext cx="10529833" cy="4133439"/>
          </a:xfrm>
          <a:prstGeom prst="rect">
            <a:avLst/>
          </a:prstGeom>
          <a:noFill/>
        </p:spPr>
        <p:txBody>
          <a:bodyPr wrap="square">
            <a:spAutoFit/>
          </a:bodyPr>
          <a:lstStyle/>
          <a:p>
            <a:pPr marL="384048" lvl="1" indent="-182880" defTabSz="914400">
              <a:lnSpc>
                <a:spcPct val="90000"/>
              </a:lnSpc>
              <a:spcBef>
                <a:spcPts val="200"/>
              </a:spcBef>
              <a:spcAft>
                <a:spcPts val="400"/>
              </a:spcAft>
              <a:buClr>
                <a:srgbClr val="4A66AC"/>
              </a:buClr>
              <a:buFont typeface="Arial" panose="020B0604020202020204" pitchFamily="34" charset="0"/>
              <a:buChar char="•"/>
              <a:defRPr/>
            </a:pPr>
            <a:r>
              <a:rPr lang="de-DE" sz="2400" dirty="0">
                <a:solidFill>
                  <a:prstClr val="black">
                    <a:lumMod val="75000"/>
                    <a:lumOff val="25000"/>
                  </a:prstClr>
                </a:solidFill>
                <a:latin typeface="Arial"/>
                <a:cs typeface="Arial"/>
              </a:rPr>
              <a:t>Welche Erfahrungen machen Sie aktuell bezüglich Diversität und sozialer Integration an der Universität Paderborn?</a:t>
            </a:r>
          </a:p>
          <a:p>
            <a:pPr marL="384048" lvl="1" indent="-182880" defTabSz="914400">
              <a:lnSpc>
                <a:spcPct val="90000"/>
              </a:lnSpc>
              <a:spcBef>
                <a:spcPts val="200"/>
              </a:spcBef>
              <a:spcAft>
                <a:spcPts val="400"/>
              </a:spcAft>
              <a:buClr>
                <a:srgbClr val="4A66AC"/>
              </a:buClr>
              <a:buFont typeface="Arial" panose="020B0604020202020204" pitchFamily="34" charset="0"/>
              <a:buChar char="•"/>
              <a:defRPr/>
            </a:pPr>
            <a:r>
              <a:rPr lang="de-DE" sz="2400" dirty="0">
                <a:solidFill>
                  <a:prstClr val="black">
                    <a:lumMod val="75000"/>
                    <a:lumOff val="25000"/>
                  </a:prstClr>
                </a:solidFill>
                <a:latin typeface="Arial"/>
                <a:cs typeface="Arial"/>
              </a:rPr>
              <a:t>Welche Herausforderungen sehen Sie bezüglich Diversität und sozialer Integration?</a:t>
            </a:r>
          </a:p>
          <a:p>
            <a:pPr marL="384048" lvl="1" indent="-182880" defTabSz="914400">
              <a:lnSpc>
                <a:spcPct val="90000"/>
              </a:lnSpc>
              <a:spcBef>
                <a:spcPts val="200"/>
              </a:spcBef>
              <a:spcAft>
                <a:spcPts val="400"/>
              </a:spcAft>
              <a:buClr>
                <a:srgbClr val="4A66AC"/>
              </a:buClr>
              <a:buFont typeface="Arial" panose="020B0604020202020204" pitchFamily="34" charset="0"/>
              <a:buChar char="•"/>
              <a:defRPr/>
            </a:pPr>
            <a:r>
              <a:rPr lang="de-DE" sz="2400" dirty="0">
                <a:solidFill>
                  <a:prstClr val="black">
                    <a:lumMod val="75000"/>
                    <a:lumOff val="25000"/>
                  </a:prstClr>
                </a:solidFill>
                <a:latin typeface="Arial"/>
                <a:cs typeface="Arial"/>
              </a:rPr>
              <a:t>Welche Maßnahmen ergreifen Sie ggf.?</a:t>
            </a:r>
          </a:p>
          <a:p>
            <a:pPr marL="384048" lvl="1" indent="-182880" defTabSz="914400">
              <a:lnSpc>
                <a:spcPct val="90000"/>
              </a:lnSpc>
              <a:spcBef>
                <a:spcPts val="200"/>
              </a:spcBef>
              <a:spcAft>
                <a:spcPts val="400"/>
              </a:spcAft>
              <a:buClr>
                <a:srgbClr val="4A66AC"/>
              </a:buClr>
              <a:buFont typeface="Arial" panose="020B0604020202020204" pitchFamily="34" charset="0"/>
              <a:buChar char="•"/>
              <a:defRPr/>
            </a:pPr>
            <a:r>
              <a:rPr lang="de-DE" sz="2400" dirty="0">
                <a:solidFill>
                  <a:prstClr val="black">
                    <a:lumMod val="75000"/>
                    <a:lumOff val="25000"/>
                  </a:prstClr>
                </a:solidFill>
                <a:latin typeface="Arial"/>
                <a:cs typeface="Arial"/>
              </a:rPr>
              <a:t>Sehen Sie ein Potential hinsichtlich der acht Online-Module für Gaststudierende?</a:t>
            </a:r>
          </a:p>
          <a:p>
            <a:pPr marL="384048" lvl="1" indent="-182880" defTabSz="914400">
              <a:lnSpc>
                <a:spcPct val="90000"/>
              </a:lnSpc>
              <a:spcBef>
                <a:spcPts val="200"/>
              </a:spcBef>
              <a:spcAft>
                <a:spcPts val="400"/>
              </a:spcAft>
              <a:buClr>
                <a:srgbClr val="4A66AC"/>
              </a:buClr>
              <a:buFont typeface="Arial" panose="020B0604020202020204" pitchFamily="34" charset="0"/>
              <a:buChar char="•"/>
              <a:defRPr/>
            </a:pPr>
            <a:r>
              <a:rPr lang="de-DE" sz="2400" dirty="0">
                <a:solidFill>
                  <a:prstClr val="black">
                    <a:lumMod val="75000"/>
                    <a:lumOff val="25000"/>
                  </a:prstClr>
                </a:solidFill>
                <a:latin typeface="Arial"/>
                <a:cs typeface="Arial"/>
              </a:rPr>
              <a:t>Was sind Ihrer Ansicht nach die Vor- und Nachteile des Lernens in interkulturellen Kontexten?</a:t>
            </a:r>
          </a:p>
          <a:p>
            <a:pPr marL="384048" lvl="1" indent="-182880" defTabSz="914400">
              <a:lnSpc>
                <a:spcPct val="90000"/>
              </a:lnSpc>
              <a:spcBef>
                <a:spcPts val="200"/>
              </a:spcBef>
              <a:spcAft>
                <a:spcPts val="400"/>
              </a:spcAft>
              <a:buClr>
                <a:srgbClr val="4A66AC"/>
              </a:buClr>
              <a:buFont typeface="Arial" panose="020B0604020202020204" pitchFamily="34" charset="0"/>
              <a:buChar char="•"/>
              <a:defRPr/>
            </a:pPr>
            <a:r>
              <a:rPr lang="de-DE" sz="2400" dirty="0">
                <a:solidFill>
                  <a:prstClr val="black">
                    <a:lumMod val="75000"/>
                    <a:lumOff val="25000"/>
                  </a:prstClr>
                </a:solidFill>
                <a:latin typeface="Arial"/>
                <a:cs typeface="Arial"/>
              </a:rPr>
              <a:t>Welche Kompetenzen werden für die Bewältigung eines Studiums an der UPB von Studierenden aus dem Ausland benötigt?</a:t>
            </a:r>
          </a:p>
        </p:txBody>
      </p:sp>
    </p:spTree>
    <p:extLst>
      <p:ext uri="{BB962C8B-B14F-4D97-AF65-F5344CB8AC3E}">
        <p14:creationId xmlns:p14="http://schemas.microsoft.com/office/powerpoint/2010/main" val="2728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7">
            <a:extLst>
              <a:ext uri="{FF2B5EF4-FFF2-40B4-BE49-F238E27FC236}">
                <a16:creationId xmlns:a16="http://schemas.microsoft.com/office/drawing/2014/main" id="{05B4E27D-D6F3-4CCC-A25B-575B936EE109}"/>
              </a:ext>
            </a:extLst>
          </p:cNvPr>
          <p:cNvSpPr txBox="1"/>
          <p:nvPr/>
        </p:nvSpPr>
        <p:spPr>
          <a:xfrm>
            <a:off x="6502523" y="2414726"/>
            <a:ext cx="4378975" cy="935641"/>
          </a:xfrm>
          <a:prstGeom prst="rect">
            <a:avLst/>
          </a:prstGeom>
          <a:noFill/>
        </p:spPr>
        <p:txBody>
          <a:bodyPr wrap="square" lIns="0" tIns="0" rIns="0" bIns="0" rtlCol="0">
            <a:spAutoFit/>
          </a:bodyPr>
          <a:lstStyle/>
          <a:p>
            <a:pPr marL="0">
              <a:lnSpc>
                <a:spcPct val="100000"/>
              </a:lnSpc>
            </a:pPr>
            <a:r>
              <a:rPr lang="en-US" altLang="zh-CN" sz="1600" b="1" spc="-69" dirty="0">
                <a:ea typeface="Times New Roman"/>
              </a:rPr>
              <a:t>Prof.</a:t>
            </a:r>
            <a:r>
              <a:rPr lang="en-US" altLang="zh-CN" sz="1600" b="1" spc="-44" dirty="0">
                <a:cs typeface="Times New Roman"/>
              </a:rPr>
              <a:t> </a:t>
            </a:r>
            <a:r>
              <a:rPr lang="en-US" altLang="zh-CN" sz="1600" b="1" spc="-80" dirty="0">
                <a:ea typeface="Times New Roman"/>
              </a:rPr>
              <a:t>Dr.</a:t>
            </a:r>
            <a:r>
              <a:rPr lang="en-US" altLang="zh-CN" sz="1600" b="1" spc="-44" dirty="0">
                <a:cs typeface="Times New Roman"/>
              </a:rPr>
              <a:t> </a:t>
            </a:r>
            <a:r>
              <a:rPr lang="en-US" altLang="zh-CN" sz="1600" b="1" spc="-94" dirty="0">
                <a:ea typeface="Times New Roman"/>
              </a:rPr>
              <a:t>Marc</a:t>
            </a:r>
            <a:r>
              <a:rPr lang="en-US" altLang="zh-CN" sz="1600" b="1" spc="-50" dirty="0">
                <a:cs typeface="Times New Roman"/>
              </a:rPr>
              <a:t> </a:t>
            </a:r>
            <a:r>
              <a:rPr lang="en-US" altLang="zh-CN" sz="1600" b="1" spc="-80" dirty="0">
                <a:ea typeface="Times New Roman"/>
              </a:rPr>
              <a:t>Beutner</a:t>
            </a:r>
          </a:p>
          <a:p>
            <a:pPr marL="0">
              <a:lnSpc>
                <a:spcPct val="89999"/>
              </a:lnSpc>
              <a:tabLst>
                <a:tab pos="914654" algn="l"/>
              </a:tabLst>
            </a:pPr>
            <a:r>
              <a:rPr lang="en-US" altLang="zh-CN" sz="1600" spc="-139" dirty="0">
                <a:ea typeface="Times New Roman"/>
              </a:rPr>
              <a:t>Tel</a:t>
            </a:r>
            <a:r>
              <a:rPr lang="en-US" altLang="zh-CN" sz="1600" spc="-90" dirty="0">
                <a:ea typeface="Times New Roman"/>
              </a:rPr>
              <a:t>:	</a:t>
            </a:r>
            <a:r>
              <a:rPr lang="en-US" altLang="zh-CN" sz="1600" spc="85"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0" dirty="0">
                <a:ea typeface="Times New Roman"/>
              </a:rPr>
              <a:t>52</a:t>
            </a:r>
            <a:r>
              <a:rPr lang="en-US" altLang="zh-CN" sz="1600" spc="40" dirty="0">
                <a:cs typeface="Times New Roman"/>
              </a:rPr>
              <a:t> </a:t>
            </a:r>
            <a:r>
              <a:rPr lang="en-US" altLang="zh-CN" sz="1600" spc="85" dirty="0">
                <a:ea typeface="Times New Roman"/>
              </a:rPr>
              <a:t>51</a:t>
            </a:r>
            <a:r>
              <a:rPr lang="en-US" altLang="zh-CN" sz="1600" spc="44" dirty="0">
                <a:cs typeface="Times New Roman"/>
              </a:rPr>
              <a:t> </a:t>
            </a:r>
            <a:r>
              <a:rPr lang="en-US" altLang="zh-CN" sz="1600" spc="44"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23</a:t>
            </a:r>
            <a:r>
              <a:rPr lang="en-US" altLang="zh-CN" sz="1600" spc="40" dirty="0">
                <a:cs typeface="Times New Roman"/>
              </a:rPr>
              <a:t> </a:t>
            </a:r>
            <a:r>
              <a:rPr lang="en-US" altLang="zh-CN" sz="1600" spc="85" dirty="0">
                <a:ea typeface="Times New Roman"/>
              </a:rPr>
              <a:t>67</a:t>
            </a:r>
          </a:p>
          <a:p>
            <a:pPr marL="0">
              <a:lnSpc>
                <a:spcPct val="89999"/>
              </a:lnSpc>
              <a:tabLst>
                <a:tab pos="914654" algn="l"/>
              </a:tabLst>
            </a:pPr>
            <a:r>
              <a:rPr lang="en-US" altLang="zh-CN" sz="1600" spc="-35" dirty="0">
                <a:ea typeface="Times New Roman"/>
              </a:rPr>
              <a:t>Fax:	</a:t>
            </a:r>
            <a:r>
              <a:rPr lang="en-US" altLang="zh-CN" sz="1600" spc="89" dirty="0">
                <a:ea typeface="Times New Roman"/>
              </a:rPr>
              <a:t>+</a:t>
            </a:r>
            <a:r>
              <a:rPr lang="en-US" altLang="zh-CN" sz="1600" spc="80"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5" dirty="0">
                <a:ea typeface="Times New Roman"/>
              </a:rPr>
              <a:t>52</a:t>
            </a:r>
            <a:r>
              <a:rPr lang="en-US" altLang="zh-CN" sz="1600" spc="40" dirty="0">
                <a:cs typeface="Times New Roman"/>
              </a:rPr>
              <a:t> </a:t>
            </a:r>
            <a:r>
              <a:rPr lang="en-US" altLang="zh-CN" sz="1600" spc="80" dirty="0">
                <a:ea typeface="Times New Roman"/>
              </a:rPr>
              <a:t>51</a:t>
            </a:r>
            <a:r>
              <a:rPr lang="en-US" altLang="zh-CN" sz="1600" spc="44" dirty="0">
                <a:cs typeface="Times New Roman"/>
              </a:rPr>
              <a:t> </a:t>
            </a:r>
            <a:r>
              <a:rPr lang="en-US" altLang="zh-CN" sz="1600" spc="50"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35</a:t>
            </a:r>
            <a:r>
              <a:rPr lang="en-US" altLang="zh-CN" sz="1600" spc="40" dirty="0">
                <a:cs typeface="Times New Roman"/>
              </a:rPr>
              <a:t> </a:t>
            </a:r>
            <a:r>
              <a:rPr lang="en-US" altLang="zh-CN" sz="1600" spc="85" dirty="0">
                <a:ea typeface="Times New Roman"/>
              </a:rPr>
              <a:t>63</a:t>
            </a:r>
          </a:p>
          <a:p>
            <a:pPr marL="0">
              <a:lnSpc>
                <a:spcPct val="100000"/>
              </a:lnSpc>
              <a:tabLst>
                <a:tab pos="914654" algn="l"/>
              </a:tabLst>
            </a:pPr>
            <a:r>
              <a:rPr lang="en-US" altLang="zh-CN" sz="1600" spc="-114" dirty="0">
                <a:ea typeface="Times New Roman"/>
              </a:rPr>
              <a:t>E</a:t>
            </a:r>
            <a:r>
              <a:rPr lang="en-US" altLang="zh-CN" sz="1600" spc="-60" dirty="0">
                <a:ea typeface="Times New Roman"/>
              </a:rPr>
              <a:t>-</a:t>
            </a:r>
            <a:r>
              <a:rPr lang="en-US" altLang="zh-CN" sz="1600" spc="-85" dirty="0">
                <a:ea typeface="Times New Roman"/>
              </a:rPr>
              <a:t>Mail:	</a:t>
            </a:r>
            <a:r>
              <a:rPr lang="en-US" altLang="zh-CN" sz="1600" spc="5" dirty="0">
                <a:ea typeface="Times New Roman"/>
              </a:rPr>
              <a:t>marc.beutner@uni</a:t>
            </a:r>
            <a:r>
              <a:rPr lang="en-US" altLang="zh-CN" sz="1600" spc="80" dirty="0">
                <a:ea typeface="Times New Roman"/>
              </a:rPr>
              <a:t>-</a:t>
            </a:r>
            <a:r>
              <a:rPr lang="en-US" altLang="zh-CN" sz="1600" spc="5" dirty="0">
                <a:ea typeface="Times New Roman"/>
              </a:rPr>
              <a:t>paderborn.de</a:t>
            </a:r>
          </a:p>
        </p:txBody>
      </p:sp>
      <p:sp>
        <p:nvSpPr>
          <p:cNvPr id="4" name="TextBox 46">
            <a:extLst>
              <a:ext uri="{FF2B5EF4-FFF2-40B4-BE49-F238E27FC236}">
                <a16:creationId xmlns:a16="http://schemas.microsoft.com/office/drawing/2014/main" id="{0F5ACC38-6BF7-401A-A518-DD11208B4E62}"/>
              </a:ext>
            </a:extLst>
          </p:cNvPr>
          <p:cNvSpPr txBox="1"/>
          <p:nvPr/>
        </p:nvSpPr>
        <p:spPr>
          <a:xfrm>
            <a:off x="1192568" y="2414726"/>
            <a:ext cx="4496910" cy="1474763"/>
          </a:xfrm>
          <a:prstGeom prst="rect">
            <a:avLst/>
          </a:prstGeom>
          <a:noFill/>
        </p:spPr>
        <p:txBody>
          <a:bodyPr wrap="square" lIns="0" tIns="0" rIns="0" bIns="0" rtlCol="0">
            <a:spAutoFit/>
          </a:bodyPr>
          <a:lstStyle/>
          <a:p>
            <a:pPr marL="0">
              <a:lnSpc>
                <a:spcPct val="100000"/>
              </a:lnSpc>
            </a:pPr>
            <a:r>
              <a:rPr lang="en-US" altLang="zh-CN" sz="1600" b="1" spc="-50" dirty="0">
                <a:ea typeface="Times New Roman"/>
              </a:rPr>
              <a:t>Universität</a:t>
            </a:r>
            <a:r>
              <a:rPr lang="en-US" altLang="zh-CN" sz="1600" b="1" spc="15" dirty="0">
                <a:cs typeface="Times New Roman"/>
              </a:rPr>
              <a:t> </a:t>
            </a:r>
            <a:r>
              <a:rPr lang="en-US" altLang="zh-CN" sz="1600" b="1" spc="-60" dirty="0">
                <a:ea typeface="Times New Roman"/>
              </a:rPr>
              <a:t>Paderborn</a:t>
            </a:r>
          </a:p>
          <a:p>
            <a:pPr marL="0" hangingPunct="0">
              <a:lnSpc>
                <a:spcPct val="99583"/>
              </a:lnSpc>
            </a:pPr>
            <a:r>
              <a:rPr lang="en-US" altLang="zh-CN" sz="1600" b="1" spc="-30" dirty="0">
                <a:ea typeface="Times New Roman"/>
              </a:rPr>
              <a:t>Department</a:t>
            </a:r>
            <a:r>
              <a:rPr lang="en-US" altLang="zh-CN" sz="1600" b="1" spc="-204" dirty="0">
                <a:cs typeface="Times New Roman"/>
              </a:rPr>
              <a:t> </a:t>
            </a:r>
            <a:r>
              <a:rPr lang="en-US" altLang="zh-CN" sz="1600" b="1" spc="-25" dirty="0">
                <a:ea typeface="Times New Roman"/>
              </a:rPr>
              <a:t>Wirtschaftspädagogik</a:t>
            </a:r>
            <a:r>
              <a:rPr lang="en-US" altLang="zh-CN" sz="1600" b="1" dirty="0">
                <a:cs typeface="Times New Roman"/>
              </a:rPr>
              <a:t> </a:t>
            </a:r>
            <a:r>
              <a:rPr lang="en-US" altLang="zh-CN" sz="1600" b="1" spc="-55" dirty="0">
                <a:ea typeface="Times New Roman"/>
              </a:rPr>
              <a:t>Lehrstuhl</a:t>
            </a:r>
            <a:r>
              <a:rPr lang="en-US" altLang="zh-CN" sz="1600" b="1" spc="-25" dirty="0">
                <a:cs typeface="Times New Roman"/>
              </a:rPr>
              <a:t> </a:t>
            </a:r>
            <a:r>
              <a:rPr lang="en-US" altLang="zh-CN" sz="1600" b="1" spc="-55" dirty="0">
                <a:ea typeface="Times New Roman"/>
              </a:rPr>
              <a:t>Wirtschaftspädagogik</a:t>
            </a:r>
            <a:r>
              <a:rPr lang="en-US" altLang="zh-CN" sz="1600" b="1" spc="-30" dirty="0">
                <a:cs typeface="Times New Roman"/>
              </a:rPr>
              <a:t> </a:t>
            </a:r>
            <a:r>
              <a:rPr lang="en-US" altLang="zh-CN" sz="1600" b="1" spc="-55" dirty="0">
                <a:ea typeface="Times New Roman"/>
              </a:rPr>
              <a:t>II</a:t>
            </a:r>
            <a:r>
              <a:rPr lang="en-US" altLang="zh-CN" sz="1600" b="1" dirty="0">
                <a:cs typeface="Times New Roman"/>
              </a:rPr>
              <a:t> </a:t>
            </a:r>
            <a:r>
              <a:rPr lang="en-US" altLang="zh-CN" sz="1600" b="1" spc="-80" dirty="0">
                <a:ea typeface="Times New Roman"/>
              </a:rPr>
              <a:t>Warburger</a:t>
            </a:r>
            <a:r>
              <a:rPr lang="en-US" altLang="zh-CN" sz="1600" b="1" spc="-34" dirty="0">
                <a:cs typeface="Times New Roman"/>
              </a:rPr>
              <a:t> </a:t>
            </a:r>
            <a:r>
              <a:rPr lang="en-US" altLang="zh-CN" sz="1600" b="1" spc="-60" dirty="0">
                <a:ea typeface="Times New Roman"/>
              </a:rPr>
              <a:t>Str.</a:t>
            </a:r>
            <a:r>
              <a:rPr lang="en-US" altLang="zh-CN" sz="1600" b="1" spc="-45" dirty="0">
                <a:cs typeface="Times New Roman"/>
              </a:rPr>
              <a:t> </a:t>
            </a:r>
            <a:r>
              <a:rPr lang="en-US" altLang="zh-CN" sz="1600" b="1" spc="-69" dirty="0">
                <a:ea typeface="Times New Roman"/>
              </a:rPr>
              <a:t>100</a:t>
            </a:r>
          </a:p>
          <a:p>
            <a:pPr marL="0">
              <a:lnSpc>
                <a:spcPct val="100000"/>
              </a:lnSpc>
            </a:pPr>
            <a:r>
              <a:rPr lang="en-US" altLang="zh-CN" sz="1600" b="1" spc="-25" dirty="0">
                <a:ea typeface="Times New Roman"/>
              </a:rPr>
              <a:t>33098</a:t>
            </a:r>
            <a:r>
              <a:rPr lang="en-US" altLang="zh-CN" sz="1600" b="1" spc="30" dirty="0">
                <a:cs typeface="Times New Roman"/>
              </a:rPr>
              <a:t> </a:t>
            </a:r>
            <a:r>
              <a:rPr lang="en-US" altLang="zh-CN" sz="1600" b="1" spc="-25" dirty="0">
                <a:ea typeface="Times New Roman"/>
              </a:rPr>
              <a:t>Paderborn</a:t>
            </a:r>
          </a:p>
          <a:p>
            <a:pPr>
              <a:lnSpc>
                <a:spcPts val="1920"/>
              </a:lnSpc>
            </a:pPr>
            <a:endParaRPr lang="en-US" dirty="0"/>
          </a:p>
          <a:p>
            <a:pPr marL="0">
              <a:lnSpc>
                <a:spcPct val="100000"/>
              </a:lnSpc>
            </a:pPr>
            <a:r>
              <a:rPr lang="en-US" altLang="zh-CN" sz="1600" b="1" spc="10" dirty="0">
                <a:ea typeface="Times New Roman"/>
              </a:rPr>
              <a:t>http://www.</a:t>
            </a:r>
            <a:r>
              <a:rPr lang="en-US" altLang="zh-CN" sz="1600" b="1" spc="5" dirty="0">
                <a:ea typeface="Times New Roman"/>
              </a:rPr>
              <a:t>upb.de</a:t>
            </a:r>
            <a:r>
              <a:rPr lang="en-US" altLang="zh-CN" sz="1600" b="1" spc="5">
                <a:ea typeface="Times New Roman"/>
              </a:rPr>
              <a:t>/wipaed</a:t>
            </a:r>
            <a:endParaRPr lang="en-US" altLang="zh-CN" sz="1600" b="1" spc="5" dirty="0">
              <a:ea typeface="Times New Roman"/>
            </a:endParaRPr>
          </a:p>
        </p:txBody>
      </p:sp>
      <p:sp>
        <p:nvSpPr>
          <p:cNvPr id="2" name="Rechteck 1">
            <a:extLst>
              <a:ext uri="{FF2B5EF4-FFF2-40B4-BE49-F238E27FC236}">
                <a16:creationId xmlns:a16="http://schemas.microsoft.com/office/drawing/2014/main" id="{268A07B2-B7E0-47B2-B956-C6B2474D0605}"/>
              </a:ext>
            </a:extLst>
          </p:cNvPr>
          <p:cNvSpPr/>
          <p:nvPr/>
        </p:nvSpPr>
        <p:spPr>
          <a:xfrm>
            <a:off x="1086658" y="1319669"/>
            <a:ext cx="1685847" cy="646331"/>
          </a:xfrm>
          <a:prstGeom prst="rect">
            <a:avLst/>
          </a:prstGeom>
        </p:spPr>
        <p:txBody>
          <a:bodyPr wrap="none">
            <a:spAutoFit/>
          </a:bodyPr>
          <a:lstStyle/>
          <a:p>
            <a:pPr algn="ctr">
              <a:spcBef>
                <a:spcPts val="0"/>
              </a:spcBef>
              <a:buFont typeface="Wingdings 3" charset="2"/>
              <a:buNone/>
            </a:pPr>
            <a:r>
              <a:rPr lang="de-DE" sz="3600" b="1" dirty="0">
                <a:solidFill>
                  <a:srgbClr val="05234E"/>
                </a:solidFill>
              </a:rPr>
              <a:t>Kontakt</a:t>
            </a:r>
            <a:endParaRPr lang="en" sz="3600" b="1" dirty="0">
              <a:solidFill>
                <a:srgbClr val="05234E"/>
              </a:solidFill>
            </a:endParaRPr>
          </a:p>
        </p:txBody>
      </p:sp>
      <p:sp>
        <p:nvSpPr>
          <p:cNvPr id="5" name="TextBox 47">
            <a:extLst>
              <a:ext uri="{FF2B5EF4-FFF2-40B4-BE49-F238E27FC236}">
                <a16:creationId xmlns:a16="http://schemas.microsoft.com/office/drawing/2014/main" id="{060ED5E7-1EFE-2D57-FEF2-C1D4E2FFE9BD}"/>
              </a:ext>
            </a:extLst>
          </p:cNvPr>
          <p:cNvSpPr txBox="1"/>
          <p:nvPr/>
        </p:nvSpPr>
        <p:spPr>
          <a:xfrm>
            <a:off x="6502522" y="3514422"/>
            <a:ext cx="4378975" cy="935641"/>
          </a:xfrm>
          <a:prstGeom prst="rect">
            <a:avLst/>
          </a:prstGeom>
          <a:noFill/>
        </p:spPr>
        <p:txBody>
          <a:bodyPr wrap="square" lIns="0" tIns="0" rIns="0" bIns="0" rtlCol="0">
            <a:spAutoFit/>
          </a:bodyPr>
          <a:lstStyle/>
          <a:p>
            <a:pPr marL="0">
              <a:lnSpc>
                <a:spcPct val="100000"/>
              </a:lnSpc>
            </a:pPr>
            <a:r>
              <a:rPr lang="en-US" altLang="zh-CN" sz="1600" b="1" spc="-69" dirty="0">
                <a:ea typeface="Times New Roman"/>
              </a:rPr>
              <a:t>Helene </a:t>
            </a:r>
            <a:r>
              <a:rPr lang="en-US" altLang="zh-CN" sz="1600" b="1" spc="-69" dirty="0" err="1">
                <a:ea typeface="Times New Roman"/>
              </a:rPr>
              <a:t>Lindenthal</a:t>
            </a:r>
            <a:endParaRPr lang="en-US" altLang="zh-CN" sz="1600" b="1" spc="-80" dirty="0">
              <a:ea typeface="Times New Roman"/>
            </a:endParaRPr>
          </a:p>
          <a:p>
            <a:pPr marL="0">
              <a:lnSpc>
                <a:spcPct val="89999"/>
              </a:lnSpc>
              <a:tabLst>
                <a:tab pos="914654" algn="l"/>
              </a:tabLst>
            </a:pPr>
            <a:r>
              <a:rPr lang="en-US" altLang="zh-CN" sz="1600" spc="-139" dirty="0">
                <a:ea typeface="Times New Roman"/>
              </a:rPr>
              <a:t>Tel</a:t>
            </a:r>
            <a:r>
              <a:rPr lang="en-US" altLang="zh-CN" sz="1600" spc="-90" dirty="0">
                <a:ea typeface="Times New Roman"/>
              </a:rPr>
              <a:t>:	</a:t>
            </a:r>
            <a:r>
              <a:rPr lang="en-US" altLang="zh-CN" sz="1600" spc="85"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0" dirty="0">
                <a:ea typeface="Times New Roman"/>
              </a:rPr>
              <a:t>52</a:t>
            </a:r>
            <a:r>
              <a:rPr lang="en-US" altLang="zh-CN" sz="1600" spc="40" dirty="0">
                <a:cs typeface="Times New Roman"/>
              </a:rPr>
              <a:t> </a:t>
            </a:r>
            <a:r>
              <a:rPr lang="en-US" altLang="zh-CN" sz="1600" spc="85" dirty="0">
                <a:ea typeface="Times New Roman"/>
              </a:rPr>
              <a:t>51</a:t>
            </a:r>
            <a:r>
              <a:rPr lang="en-US" altLang="zh-CN" sz="1600" spc="44" dirty="0">
                <a:cs typeface="Times New Roman"/>
              </a:rPr>
              <a:t> </a:t>
            </a:r>
            <a:r>
              <a:rPr lang="en-US" altLang="zh-CN" sz="1600" spc="44"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50 10</a:t>
            </a:r>
            <a:endParaRPr lang="en-US" altLang="zh-CN" sz="1600" spc="85" dirty="0">
              <a:ea typeface="Times New Roman"/>
            </a:endParaRPr>
          </a:p>
          <a:p>
            <a:pPr marL="0">
              <a:lnSpc>
                <a:spcPct val="89999"/>
              </a:lnSpc>
              <a:tabLst>
                <a:tab pos="914654" algn="l"/>
              </a:tabLst>
            </a:pPr>
            <a:r>
              <a:rPr lang="en-US" altLang="zh-CN" sz="1600" spc="-35" dirty="0">
                <a:ea typeface="Times New Roman"/>
              </a:rPr>
              <a:t>Fax:	</a:t>
            </a:r>
            <a:r>
              <a:rPr lang="en-US" altLang="zh-CN" sz="1600" spc="89" dirty="0">
                <a:ea typeface="Times New Roman"/>
              </a:rPr>
              <a:t>+</a:t>
            </a:r>
            <a:r>
              <a:rPr lang="en-US" altLang="zh-CN" sz="1600" spc="80"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5" dirty="0">
                <a:ea typeface="Times New Roman"/>
              </a:rPr>
              <a:t>52</a:t>
            </a:r>
            <a:r>
              <a:rPr lang="en-US" altLang="zh-CN" sz="1600" spc="40" dirty="0">
                <a:cs typeface="Times New Roman"/>
              </a:rPr>
              <a:t> </a:t>
            </a:r>
            <a:r>
              <a:rPr lang="en-US" altLang="zh-CN" sz="1600" spc="80" dirty="0">
                <a:ea typeface="Times New Roman"/>
              </a:rPr>
              <a:t>51</a:t>
            </a:r>
            <a:r>
              <a:rPr lang="en-US" altLang="zh-CN" sz="1600" spc="44" dirty="0">
                <a:cs typeface="Times New Roman"/>
              </a:rPr>
              <a:t> </a:t>
            </a:r>
            <a:r>
              <a:rPr lang="en-US" altLang="zh-CN" sz="1600" spc="50"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35</a:t>
            </a:r>
            <a:r>
              <a:rPr lang="en-US" altLang="zh-CN" sz="1600" spc="40" dirty="0">
                <a:cs typeface="Times New Roman"/>
              </a:rPr>
              <a:t> </a:t>
            </a:r>
            <a:r>
              <a:rPr lang="en-US" altLang="zh-CN" sz="1600" spc="85" dirty="0">
                <a:ea typeface="Times New Roman"/>
              </a:rPr>
              <a:t>63</a:t>
            </a:r>
          </a:p>
          <a:p>
            <a:pPr marL="0">
              <a:lnSpc>
                <a:spcPct val="100000"/>
              </a:lnSpc>
              <a:tabLst>
                <a:tab pos="914654" algn="l"/>
              </a:tabLst>
            </a:pPr>
            <a:r>
              <a:rPr lang="en-US" altLang="zh-CN" sz="1600" spc="-114" dirty="0">
                <a:ea typeface="Times New Roman"/>
              </a:rPr>
              <a:t>E</a:t>
            </a:r>
            <a:r>
              <a:rPr lang="en-US" altLang="zh-CN" sz="1600" spc="-60" dirty="0">
                <a:ea typeface="Times New Roman"/>
              </a:rPr>
              <a:t>-</a:t>
            </a:r>
            <a:r>
              <a:rPr lang="en-US" altLang="zh-CN" sz="1600" spc="-85" dirty="0">
                <a:ea typeface="Times New Roman"/>
              </a:rPr>
              <a:t>Mail:	</a:t>
            </a:r>
            <a:r>
              <a:rPr lang="en-US" altLang="zh-CN" sz="1600" spc="5" dirty="0">
                <a:ea typeface="Times New Roman"/>
              </a:rPr>
              <a:t>helene.lindenthal@uni</a:t>
            </a:r>
            <a:r>
              <a:rPr lang="en-US" altLang="zh-CN" sz="1600" spc="80" dirty="0">
                <a:ea typeface="Times New Roman"/>
              </a:rPr>
              <a:t>-</a:t>
            </a:r>
            <a:r>
              <a:rPr lang="en-US" altLang="zh-CN" sz="1600" spc="5" dirty="0">
                <a:ea typeface="Times New Roman"/>
              </a:rPr>
              <a:t>paderborn.de</a:t>
            </a:r>
          </a:p>
        </p:txBody>
      </p:sp>
    </p:spTree>
    <p:extLst>
      <p:ext uri="{BB962C8B-B14F-4D97-AF65-F5344CB8AC3E}">
        <p14:creationId xmlns:p14="http://schemas.microsoft.com/office/powerpoint/2010/main" val="97473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588C90EB-6276-1E31-9A5F-9F49596B2D98}"/>
              </a:ext>
            </a:extLst>
          </p:cNvPr>
          <p:cNvSpPr>
            <a:spLocks noGrp="1"/>
          </p:cNvSpPr>
          <p:nvPr>
            <p:ph idx="1"/>
          </p:nvPr>
        </p:nvSpPr>
        <p:spPr/>
        <p:txBody>
          <a:bodyPr>
            <a:normAutofit/>
          </a:bodyPr>
          <a:lstStyle/>
          <a:p>
            <a:pPr algn="ctr"/>
            <a:r>
              <a:rPr lang="de-DE" sz="6000" b="1" dirty="0"/>
              <a:t>Impuls 1:</a:t>
            </a:r>
            <a:br>
              <a:rPr lang="de-DE" sz="6000" b="1" dirty="0"/>
            </a:br>
            <a:r>
              <a:rPr lang="de-DE" sz="6000" b="1" dirty="0"/>
              <a:t>Das Projekt</a:t>
            </a:r>
          </a:p>
        </p:txBody>
      </p:sp>
      <p:pic>
        <p:nvPicPr>
          <p:cNvPr id="8" name="Grafik 7">
            <a:extLst>
              <a:ext uri="{FF2B5EF4-FFF2-40B4-BE49-F238E27FC236}">
                <a16:creationId xmlns:a16="http://schemas.microsoft.com/office/drawing/2014/main" id="{6AF4E4D5-F38D-7198-847F-5EA15BDD1A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2590" y="546143"/>
            <a:ext cx="6652673" cy="8315842"/>
          </a:xfrm>
          <a:prstGeom prst="rect">
            <a:avLst/>
          </a:prstGeom>
        </p:spPr>
      </p:pic>
      <p:sp>
        <p:nvSpPr>
          <p:cNvPr id="3" name="Textfeld 2">
            <a:extLst>
              <a:ext uri="{FF2B5EF4-FFF2-40B4-BE49-F238E27FC236}">
                <a16:creationId xmlns:a16="http://schemas.microsoft.com/office/drawing/2014/main" id="{4762B2FD-6C0F-D000-5D3F-BA89A350E123}"/>
              </a:ext>
            </a:extLst>
          </p:cNvPr>
          <p:cNvSpPr txBox="1"/>
          <p:nvPr/>
        </p:nvSpPr>
        <p:spPr>
          <a:xfrm>
            <a:off x="3293134" y="5222763"/>
            <a:ext cx="6465498" cy="646331"/>
          </a:xfrm>
          <a:prstGeom prst="rect">
            <a:avLst/>
          </a:prstGeom>
          <a:noFill/>
        </p:spPr>
        <p:txBody>
          <a:bodyPr wrap="square">
            <a:spAutoFit/>
          </a:bodyPr>
          <a:lstStyle/>
          <a:p>
            <a:pPr algn="ctr"/>
            <a:r>
              <a:rPr lang="en-GB" sz="1800" dirty="0">
                <a:solidFill>
                  <a:srgbClr val="000000"/>
                </a:solidFill>
                <a:effectLst/>
                <a:latin typeface="Arial" panose="020B0604020202020204" pitchFamily="34" charset="0"/>
                <a:ea typeface="Times New Roman" panose="02020603050405020304" pitchFamily="18" charset="0"/>
              </a:rPr>
              <a:t>Digital Storytelling in Supporting Immigrant University Students’ Language and Technology Use Skills  </a:t>
            </a:r>
            <a:endParaRPr lang="de-DE" dirty="0"/>
          </a:p>
        </p:txBody>
      </p:sp>
    </p:spTree>
    <p:extLst>
      <p:ext uri="{BB962C8B-B14F-4D97-AF65-F5344CB8AC3E}">
        <p14:creationId xmlns:p14="http://schemas.microsoft.com/office/powerpoint/2010/main" val="1409152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50E1A-90BA-414F-BFA8-C30D0513BA20}"/>
              </a:ext>
            </a:extLst>
          </p:cNvPr>
          <p:cNvSpPr>
            <a:spLocks noGrp="1"/>
          </p:cNvSpPr>
          <p:nvPr>
            <p:ph type="title"/>
          </p:nvPr>
        </p:nvSpPr>
        <p:spPr/>
        <p:txBody>
          <a:bodyPr>
            <a:normAutofit/>
          </a:bodyPr>
          <a:lstStyle/>
          <a:p>
            <a:r>
              <a:rPr lang="en-GB" dirty="0"/>
              <a:t>Das </a:t>
            </a:r>
            <a:r>
              <a:rPr lang="en-GB" dirty="0" err="1"/>
              <a:t>Projekt</a:t>
            </a:r>
            <a:r>
              <a:rPr lang="en-GB" dirty="0"/>
              <a:t> E-Stories: </a:t>
            </a:r>
            <a:r>
              <a:rPr lang="en-GB" dirty="0" err="1">
                <a:solidFill>
                  <a:schemeClr val="accent2"/>
                </a:solidFill>
              </a:rPr>
              <a:t>Ausrichtung</a:t>
            </a:r>
            <a:endParaRPr lang="de-DE" b="0" dirty="0">
              <a:solidFill>
                <a:schemeClr val="accent2"/>
              </a:solidFill>
            </a:endParaRPr>
          </a:p>
        </p:txBody>
      </p:sp>
      <p:sp>
        <p:nvSpPr>
          <p:cNvPr id="6" name="Inhaltsplatzhalter 5">
            <a:extLst>
              <a:ext uri="{FF2B5EF4-FFF2-40B4-BE49-F238E27FC236}">
                <a16:creationId xmlns:a16="http://schemas.microsoft.com/office/drawing/2014/main" id="{B46F7B7C-FCBA-A40A-F5EE-0AD47F8D37C6}"/>
              </a:ext>
            </a:extLst>
          </p:cNvPr>
          <p:cNvSpPr>
            <a:spLocks noGrp="1"/>
          </p:cNvSpPr>
          <p:nvPr>
            <p:ph idx="1"/>
          </p:nvPr>
        </p:nvSpPr>
        <p:spPr>
          <a:xfrm>
            <a:off x="1097280" y="1600777"/>
            <a:ext cx="10750731" cy="823740"/>
          </a:xfrm>
        </p:spPr>
        <p:txBody>
          <a:bodyPr>
            <a:normAutofit/>
          </a:bodyPr>
          <a:lstStyle/>
          <a:p>
            <a:r>
              <a:rPr lang="de-DE" sz="2400" dirty="0"/>
              <a:t>Das ERASMUS+ Projekt </a:t>
            </a:r>
            <a:r>
              <a:rPr lang="de-DE" sz="2400" b="1" i="1" dirty="0"/>
              <a:t>Digital Storytelling </a:t>
            </a:r>
            <a:r>
              <a:rPr lang="de-DE" sz="2400" i="1" dirty="0"/>
              <a:t>in </a:t>
            </a:r>
            <a:r>
              <a:rPr lang="de-DE" sz="2400" i="1" dirty="0" err="1"/>
              <a:t>Supporting</a:t>
            </a:r>
            <a:r>
              <a:rPr lang="de-DE" sz="2400" i="1" dirty="0"/>
              <a:t> Immigrant University </a:t>
            </a:r>
            <a:r>
              <a:rPr lang="de-DE" sz="2400" i="1" dirty="0" err="1"/>
              <a:t>Students</a:t>
            </a:r>
            <a:r>
              <a:rPr lang="de-DE" sz="2400" i="1" dirty="0"/>
              <a:t>’</a:t>
            </a:r>
            <a:r>
              <a:rPr lang="de-DE" sz="2400" dirty="0"/>
              <a:t> fokussiert unter Berücksichtigung von</a:t>
            </a:r>
          </a:p>
        </p:txBody>
      </p:sp>
      <p:sp>
        <p:nvSpPr>
          <p:cNvPr id="5" name="Textfeld 4">
            <a:extLst>
              <a:ext uri="{FF2B5EF4-FFF2-40B4-BE49-F238E27FC236}">
                <a16:creationId xmlns:a16="http://schemas.microsoft.com/office/drawing/2014/main" id="{F9E0C436-9465-F74B-7FA4-F22D8DE00F84}"/>
              </a:ext>
            </a:extLst>
          </p:cNvPr>
          <p:cNvSpPr txBox="1"/>
          <p:nvPr/>
        </p:nvSpPr>
        <p:spPr>
          <a:xfrm>
            <a:off x="1097279" y="2430524"/>
            <a:ext cx="10058399" cy="1569660"/>
          </a:xfrm>
          <a:prstGeom prst="rect">
            <a:avLst/>
          </a:prstGeom>
          <a:noFill/>
        </p:spPr>
        <p:txBody>
          <a:bodyPr wrap="square">
            <a:spAutoFit/>
          </a:bodyPr>
          <a:lstStyle/>
          <a:p>
            <a:r>
              <a:rPr lang="de-DE" sz="2400" b="1" dirty="0">
                <a:solidFill>
                  <a:schemeClr val="tx1">
                    <a:lumMod val="75000"/>
                    <a:lumOff val="25000"/>
                  </a:schemeClr>
                </a:solidFill>
              </a:rPr>
              <a:t>Migration und Immigration, </a:t>
            </a:r>
            <a:r>
              <a:rPr lang="de-DE" sz="2400" b="1" dirty="0" err="1">
                <a:solidFill>
                  <a:schemeClr val="tx1">
                    <a:lumMod val="75000"/>
                    <a:lumOff val="25000"/>
                  </a:schemeClr>
                </a:solidFill>
              </a:rPr>
              <a:t>Diversity</a:t>
            </a:r>
            <a:r>
              <a:rPr lang="de-DE" sz="2400" b="1" dirty="0">
                <a:solidFill>
                  <a:schemeClr val="tx1">
                    <a:lumMod val="75000"/>
                    <a:lumOff val="25000"/>
                  </a:schemeClr>
                </a:solidFill>
              </a:rPr>
              <a:t>- und Kulturaspekten sowie Sprachlernherausforderungen, </a:t>
            </a:r>
            <a:r>
              <a:rPr lang="de-DE" sz="2400" dirty="0">
                <a:solidFill>
                  <a:schemeClr val="tx1">
                    <a:lumMod val="75000"/>
                    <a:lumOff val="25000"/>
                  </a:schemeClr>
                </a:solidFill>
              </a:rPr>
              <a:t>die Entwicklung, Erprobung und Evaluation eines Online-Kurses in Form eines MOOCs zur Förderung von </a:t>
            </a:r>
            <a:r>
              <a:rPr lang="de-DE" sz="2400" b="1" dirty="0">
                <a:solidFill>
                  <a:schemeClr val="tx1">
                    <a:lumMod val="75000"/>
                    <a:lumOff val="25000"/>
                  </a:schemeClr>
                </a:solidFill>
              </a:rPr>
              <a:t>Storytelling</a:t>
            </a:r>
            <a:r>
              <a:rPr lang="de-DE" sz="2400" dirty="0">
                <a:solidFill>
                  <a:schemeClr val="tx1">
                    <a:lumMod val="75000"/>
                    <a:lumOff val="25000"/>
                  </a:schemeClr>
                </a:solidFill>
              </a:rPr>
              <a:t> in</a:t>
            </a:r>
            <a:br>
              <a:rPr lang="de-DE" sz="2400" dirty="0">
                <a:solidFill>
                  <a:schemeClr val="tx1">
                    <a:lumMod val="75000"/>
                    <a:lumOff val="25000"/>
                  </a:schemeClr>
                </a:solidFill>
              </a:rPr>
            </a:br>
            <a:r>
              <a:rPr lang="de-DE" sz="2400" b="1" dirty="0">
                <a:solidFill>
                  <a:schemeClr val="tx1">
                    <a:lumMod val="75000"/>
                    <a:lumOff val="25000"/>
                  </a:schemeClr>
                </a:solidFill>
              </a:rPr>
              <a:t>digitalen Formaten.</a:t>
            </a:r>
          </a:p>
        </p:txBody>
      </p:sp>
      <p:sp>
        <p:nvSpPr>
          <p:cNvPr id="8" name="Textfeld 7">
            <a:extLst>
              <a:ext uri="{FF2B5EF4-FFF2-40B4-BE49-F238E27FC236}">
                <a16:creationId xmlns:a16="http://schemas.microsoft.com/office/drawing/2014/main" id="{4F6763A7-6F80-D2D9-47E5-0D51D95C2450}"/>
              </a:ext>
            </a:extLst>
          </p:cNvPr>
          <p:cNvSpPr txBox="1"/>
          <p:nvPr/>
        </p:nvSpPr>
        <p:spPr>
          <a:xfrm>
            <a:off x="1097278" y="4017583"/>
            <a:ext cx="10058399" cy="1938992"/>
          </a:xfrm>
          <a:prstGeom prst="rect">
            <a:avLst/>
          </a:prstGeom>
          <a:noFill/>
        </p:spPr>
        <p:txBody>
          <a:bodyPr wrap="square">
            <a:spAutoFit/>
          </a:bodyPr>
          <a:lstStyle/>
          <a:p>
            <a:r>
              <a:rPr lang="de-DE" sz="2400" dirty="0">
                <a:solidFill>
                  <a:schemeClr val="tx1">
                    <a:lumMod val="75000"/>
                    <a:lumOff val="25000"/>
                  </a:schemeClr>
                </a:solidFill>
              </a:rPr>
              <a:t>Ergänzt wird dies durch die Entwicklung, Erprobung und Evaluation eines Leitfadens für europäische Sprachenlehrkräfte im E-Book-Format sowie technische Toolkits, Kursmaterialien und Curricula sowie durch die Veröffentlichung von E-Books mit Storytelling von Lernenden im Kontext digitaler Geschichten.</a:t>
            </a:r>
          </a:p>
        </p:txBody>
      </p:sp>
    </p:spTree>
    <p:extLst>
      <p:ext uri="{BB962C8B-B14F-4D97-AF65-F5344CB8AC3E}">
        <p14:creationId xmlns:p14="http://schemas.microsoft.com/office/powerpoint/2010/main" val="21564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50E1A-90BA-414F-BFA8-C30D0513BA20}"/>
              </a:ext>
            </a:extLst>
          </p:cNvPr>
          <p:cNvSpPr>
            <a:spLocks noGrp="1"/>
          </p:cNvSpPr>
          <p:nvPr>
            <p:ph type="title"/>
          </p:nvPr>
        </p:nvSpPr>
        <p:spPr/>
        <p:txBody>
          <a:bodyPr>
            <a:normAutofit/>
          </a:bodyPr>
          <a:lstStyle/>
          <a:p>
            <a:r>
              <a:rPr lang="en-GB" dirty="0"/>
              <a:t>Das </a:t>
            </a:r>
            <a:r>
              <a:rPr lang="en-GB" dirty="0" err="1"/>
              <a:t>Projekt</a:t>
            </a:r>
            <a:r>
              <a:rPr lang="en-GB" dirty="0"/>
              <a:t> E-Stories: </a:t>
            </a:r>
            <a:r>
              <a:rPr lang="en-GB" dirty="0" err="1">
                <a:solidFill>
                  <a:schemeClr val="accent2"/>
                </a:solidFill>
              </a:rPr>
              <a:t>Generelle</a:t>
            </a:r>
            <a:r>
              <a:rPr lang="en-GB" dirty="0">
                <a:solidFill>
                  <a:schemeClr val="accent2"/>
                </a:solidFill>
              </a:rPr>
              <a:t> </a:t>
            </a:r>
            <a:r>
              <a:rPr lang="en-GB" dirty="0" err="1">
                <a:solidFill>
                  <a:schemeClr val="accent2"/>
                </a:solidFill>
              </a:rPr>
              <a:t>Zielsetzungen</a:t>
            </a:r>
            <a:endParaRPr lang="de-DE" b="0" dirty="0">
              <a:solidFill>
                <a:schemeClr val="accent2"/>
              </a:solidFill>
            </a:endParaRPr>
          </a:p>
        </p:txBody>
      </p:sp>
      <p:sp>
        <p:nvSpPr>
          <p:cNvPr id="5" name="Inhaltsplatzhalter 2">
            <a:extLst>
              <a:ext uri="{FF2B5EF4-FFF2-40B4-BE49-F238E27FC236}">
                <a16:creationId xmlns:a16="http://schemas.microsoft.com/office/drawing/2014/main" id="{D833DD13-0CF2-4DFC-9A0F-B573CC8B98C9}"/>
              </a:ext>
            </a:extLst>
          </p:cNvPr>
          <p:cNvSpPr>
            <a:spLocks noGrp="1"/>
          </p:cNvSpPr>
          <p:nvPr>
            <p:ph idx="1"/>
          </p:nvPr>
        </p:nvSpPr>
        <p:spPr>
          <a:xfrm>
            <a:off x="1096963" y="1610437"/>
            <a:ext cx="10058400" cy="4258552"/>
          </a:xfrm>
        </p:spPr>
        <p:txBody>
          <a:bodyPr>
            <a:normAutofit/>
          </a:bodyPr>
          <a:lstStyle/>
          <a:p>
            <a:pPr lvl="1">
              <a:buFont typeface="Arial" panose="020B0604020202020204" pitchFamily="34" charset="0"/>
              <a:buChar char="•"/>
            </a:pPr>
            <a:r>
              <a:rPr lang="de-DE" sz="2400" dirty="0">
                <a:latin typeface="Arial"/>
                <a:cs typeface="Arial"/>
              </a:rPr>
              <a:t>Internationale Studierende fördern</a:t>
            </a:r>
          </a:p>
          <a:p>
            <a:pPr lvl="1">
              <a:buFont typeface="Arial" panose="020B0604020202020204" pitchFamily="34" charset="0"/>
              <a:buChar char="•"/>
            </a:pPr>
            <a:r>
              <a:rPr lang="de-DE" sz="2400" dirty="0">
                <a:latin typeface="Arial"/>
                <a:cs typeface="Arial"/>
              </a:rPr>
              <a:t>Sprachkenntnisse, Fähigkeiten zum Geschichtenerzählen und digitale Kompetenzen von internationalen Studierenden verbessern</a:t>
            </a:r>
            <a:endParaRPr lang="en-GB" sz="2400" dirty="0">
              <a:latin typeface="Arial"/>
              <a:cs typeface="Arial"/>
            </a:endParaRPr>
          </a:p>
          <a:p>
            <a:pPr lvl="1">
              <a:buFont typeface="Arial" panose="020B0604020202020204" pitchFamily="34" charset="0"/>
              <a:buChar char="•"/>
            </a:pPr>
            <a:r>
              <a:rPr lang="de-DE" sz="2400" dirty="0">
                <a:latin typeface="Arial"/>
                <a:cs typeface="Arial"/>
              </a:rPr>
              <a:t>Es gilt die vielfältigen Bedürfnisse von Studierenden zu erfüllen, insbesondere von Migrant*innen und internationalen Studierenden</a:t>
            </a:r>
          </a:p>
          <a:p>
            <a:pPr lvl="1">
              <a:buFont typeface="Arial" panose="020B0604020202020204" pitchFamily="34" charset="0"/>
              <a:buChar char="•"/>
            </a:pPr>
            <a:r>
              <a:rPr lang="de-DE" sz="2400" dirty="0">
                <a:latin typeface="Arial"/>
                <a:cs typeface="Arial"/>
              </a:rPr>
              <a:t>Wertvolle Lehr-Lern-Ressourcen, Materialien</a:t>
            </a:r>
            <a:br>
              <a:rPr lang="de-DE" sz="2400" dirty="0">
                <a:latin typeface="Arial"/>
                <a:cs typeface="Arial"/>
              </a:rPr>
            </a:br>
            <a:r>
              <a:rPr lang="de-DE" sz="2400" dirty="0">
                <a:latin typeface="Arial"/>
                <a:cs typeface="Arial"/>
              </a:rPr>
              <a:t>für Sprachlehrende bereitstellen</a:t>
            </a:r>
          </a:p>
          <a:p>
            <a:pPr lvl="1">
              <a:buFont typeface="Arial" panose="020B0604020202020204" pitchFamily="34" charset="0"/>
              <a:buChar char="•"/>
            </a:pPr>
            <a:r>
              <a:rPr lang="de-DE" sz="2400" dirty="0">
                <a:latin typeface="Arial"/>
                <a:cs typeface="Arial"/>
              </a:rPr>
              <a:t>Bereichernde und ergänzende Bildungserfahrungen für Studierende und </a:t>
            </a:r>
            <a:r>
              <a:rPr lang="de-DE" sz="2400" dirty="0" err="1">
                <a:latin typeface="Arial"/>
                <a:cs typeface="Arial"/>
              </a:rPr>
              <a:t>Pädagog</a:t>
            </a:r>
            <a:r>
              <a:rPr lang="de-DE" sz="2400" dirty="0">
                <a:latin typeface="Arial"/>
                <a:cs typeface="Arial"/>
              </a:rPr>
              <a:t>*innen ermöglichen </a:t>
            </a:r>
            <a:endParaRPr lang="en-GB" sz="2400" dirty="0">
              <a:latin typeface="Arial"/>
              <a:cs typeface="Arial"/>
            </a:endParaRPr>
          </a:p>
        </p:txBody>
      </p:sp>
    </p:spTree>
    <p:extLst>
      <p:ext uri="{BB962C8B-B14F-4D97-AF65-F5344CB8AC3E}">
        <p14:creationId xmlns:p14="http://schemas.microsoft.com/office/powerpoint/2010/main" val="388437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50E1A-90BA-414F-BFA8-C30D0513BA20}"/>
              </a:ext>
            </a:extLst>
          </p:cNvPr>
          <p:cNvSpPr>
            <a:spLocks noGrp="1"/>
          </p:cNvSpPr>
          <p:nvPr>
            <p:ph type="title"/>
          </p:nvPr>
        </p:nvSpPr>
        <p:spPr/>
        <p:txBody>
          <a:bodyPr>
            <a:normAutofit/>
          </a:bodyPr>
          <a:lstStyle/>
          <a:p>
            <a:r>
              <a:rPr lang="en-GB" dirty="0"/>
              <a:t>Das </a:t>
            </a:r>
            <a:r>
              <a:rPr lang="en-GB" dirty="0" err="1"/>
              <a:t>Projekt</a:t>
            </a:r>
            <a:r>
              <a:rPr lang="en-GB" dirty="0"/>
              <a:t> E-Stories: </a:t>
            </a:r>
            <a:r>
              <a:rPr lang="en-GB" dirty="0" err="1">
                <a:solidFill>
                  <a:schemeClr val="accent2"/>
                </a:solidFill>
              </a:rPr>
              <a:t>Konsortium</a:t>
            </a:r>
            <a:endParaRPr lang="de-DE" b="0" dirty="0">
              <a:solidFill>
                <a:schemeClr val="accent2"/>
              </a:solidFill>
            </a:endParaRPr>
          </a:p>
        </p:txBody>
      </p:sp>
      <p:graphicFrame>
        <p:nvGraphicFramePr>
          <p:cNvPr id="4" name="Diagramm 3">
            <a:extLst>
              <a:ext uri="{FF2B5EF4-FFF2-40B4-BE49-F238E27FC236}">
                <a16:creationId xmlns:a16="http://schemas.microsoft.com/office/drawing/2014/main" id="{0535EDB3-5712-7FD8-7195-CBBE3E4FA6DD}"/>
              </a:ext>
            </a:extLst>
          </p:cNvPr>
          <p:cNvGraphicFramePr/>
          <p:nvPr>
            <p:extLst>
              <p:ext uri="{D42A27DB-BD31-4B8C-83A1-F6EECF244321}">
                <p14:modId xmlns:p14="http://schemas.microsoft.com/office/powerpoint/2010/main" val="2668354316"/>
              </p:ext>
            </p:extLst>
          </p:nvPr>
        </p:nvGraphicFramePr>
        <p:xfrm>
          <a:off x="248467" y="1592051"/>
          <a:ext cx="6668381" cy="4391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fik 4">
            <a:extLst>
              <a:ext uri="{FF2B5EF4-FFF2-40B4-BE49-F238E27FC236}">
                <a16:creationId xmlns:a16="http://schemas.microsoft.com/office/drawing/2014/main" id="{706805B7-D975-46F7-8152-A37AB9D552B2}"/>
              </a:ext>
            </a:extLst>
          </p:cNvPr>
          <p:cNvPicPr>
            <a:picLocks noChangeAspect="1"/>
          </p:cNvPicPr>
          <p:nvPr/>
        </p:nvPicPr>
        <p:blipFill>
          <a:blip r:embed="rId7"/>
          <a:stretch>
            <a:fillRect/>
          </a:stretch>
        </p:blipFill>
        <p:spPr>
          <a:xfrm>
            <a:off x="1117030" y="1999840"/>
            <a:ext cx="1134578" cy="424768"/>
          </a:xfrm>
          <a:prstGeom prst="rect">
            <a:avLst/>
          </a:prstGeom>
        </p:spPr>
      </p:pic>
      <p:graphicFrame>
        <p:nvGraphicFramePr>
          <p:cNvPr id="6" name="Diagramm 5">
            <a:extLst>
              <a:ext uri="{FF2B5EF4-FFF2-40B4-BE49-F238E27FC236}">
                <a16:creationId xmlns:a16="http://schemas.microsoft.com/office/drawing/2014/main" id="{3DA4F5D7-2C92-FFB6-66B7-809992473180}"/>
              </a:ext>
            </a:extLst>
          </p:cNvPr>
          <p:cNvGraphicFramePr/>
          <p:nvPr>
            <p:extLst>
              <p:ext uri="{D42A27DB-BD31-4B8C-83A1-F6EECF244321}">
                <p14:modId xmlns:p14="http://schemas.microsoft.com/office/powerpoint/2010/main" val="3614569994"/>
              </p:ext>
            </p:extLst>
          </p:nvPr>
        </p:nvGraphicFramePr>
        <p:xfrm>
          <a:off x="5389326" y="1592051"/>
          <a:ext cx="6668381" cy="43910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2">
            <a:extLst>
              <a:ext uri="{FF2B5EF4-FFF2-40B4-BE49-F238E27FC236}">
                <a16:creationId xmlns:a16="http://schemas.microsoft.com/office/drawing/2014/main" id="{556E155D-36C0-BB84-A7FE-38E6D9B1F059}"/>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86521" y="3202855"/>
            <a:ext cx="1461758" cy="11694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E0A61BD-E08A-71F7-EF9F-F10C0C6E034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6480" y="4857334"/>
            <a:ext cx="1314639" cy="1051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173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50E1A-90BA-414F-BFA8-C30D0513BA20}"/>
              </a:ext>
            </a:extLst>
          </p:cNvPr>
          <p:cNvSpPr>
            <a:spLocks noGrp="1"/>
          </p:cNvSpPr>
          <p:nvPr>
            <p:ph type="title"/>
          </p:nvPr>
        </p:nvSpPr>
        <p:spPr/>
        <p:txBody>
          <a:bodyPr>
            <a:normAutofit/>
          </a:bodyPr>
          <a:lstStyle/>
          <a:p>
            <a:r>
              <a:rPr lang="en-GB" dirty="0"/>
              <a:t>Das </a:t>
            </a:r>
            <a:r>
              <a:rPr lang="en-GB" dirty="0" err="1"/>
              <a:t>Projekt</a:t>
            </a:r>
            <a:r>
              <a:rPr lang="en-GB" dirty="0"/>
              <a:t> E-Stories: </a:t>
            </a:r>
            <a:r>
              <a:rPr lang="en-GB" dirty="0" err="1">
                <a:solidFill>
                  <a:schemeClr val="accent2"/>
                </a:solidFill>
              </a:rPr>
              <a:t>Spezifische</a:t>
            </a:r>
            <a:r>
              <a:rPr lang="en-GB" dirty="0">
                <a:solidFill>
                  <a:schemeClr val="accent2"/>
                </a:solidFill>
              </a:rPr>
              <a:t> </a:t>
            </a:r>
            <a:r>
              <a:rPr lang="en-GB" dirty="0" err="1">
                <a:solidFill>
                  <a:schemeClr val="accent2"/>
                </a:solidFill>
              </a:rPr>
              <a:t>Zielsetzungen</a:t>
            </a:r>
            <a:endParaRPr lang="de-DE" b="0" dirty="0">
              <a:solidFill>
                <a:schemeClr val="accent2"/>
              </a:solidFill>
            </a:endParaRPr>
          </a:p>
        </p:txBody>
      </p:sp>
      <p:sp>
        <p:nvSpPr>
          <p:cNvPr id="5" name="Inhaltsplatzhalter 2">
            <a:extLst>
              <a:ext uri="{FF2B5EF4-FFF2-40B4-BE49-F238E27FC236}">
                <a16:creationId xmlns:a16="http://schemas.microsoft.com/office/drawing/2014/main" id="{D833DD13-0CF2-4DFC-9A0F-B573CC8B98C9}"/>
              </a:ext>
            </a:extLst>
          </p:cNvPr>
          <p:cNvSpPr>
            <a:spLocks noGrp="1"/>
          </p:cNvSpPr>
          <p:nvPr>
            <p:ph idx="1"/>
          </p:nvPr>
        </p:nvSpPr>
        <p:spPr>
          <a:xfrm>
            <a:off x="1096963" y="1610437"/>
            <a:ext cx="10058400" cy="4258552"/>
          </a:xfrm>
        </p:spPr>
        <p:txBody>
          <a:bodyPr>
            <a:normAutofit fontScale="92500" lnSpcReduction="20000"/>
          </a:bodyPr>
          <a:lstStyle/>
          <a:p>
            <a:pPr lvl="1">
              <a:spcAft>
                <a:spcPts val="600"/>
              </a:spcAft>
              <a:buFont typeface="Arial" panose="020B0604020202020204" pitchFamily="34" charset="0"/>
              <a:buChar char="•"/>
            </a:pPr>
            <a:r>
              <a:rPr lang="de-DE" sz="2400" dirty="0">
                <a:latin typeface="Arial"/>
                <a:cs typeface="Arial"/>
              </a:rPr>
              <a:t>Verbesserung von </a:t>
            </a:r>
            <a:r>
              <a:rPr lang="de-DE" sz="2400" b="1" dirty="0">
                <a:latin typeface="Arial"/>
                <a:cs typeface="Arial"/>
              </a:rPr>
              <a:t>Sprachkenntnissen</a:t>
            </a:r>
            <a:r>
              <a:rPr lang="de-DE" sz="2400" dirty="0">
                <a:latin typeface="Arial"/>
                <a:cs typeface="Arial"/>
              </a:rPr>
              <a:t>:</a:t>
            </a:r>
            <a:br>
              <a:rPr lang="de-DE" sz="2400" dirty="0">
                <a:latin typeface="Arial"/>
                <a:cs typeface="Arial"/>
              </a:rPr>
            </a:br>
            <a:r>
              <a:rPr lang="de-DE" sz="1900" dirty="0">
                <a:latin typeface="Arial"/>
                <a:cs typeface="Arial"/>
              </a:rPr>
              <a:t>insbesondere das Sprechen und Schreiben in der Sprache des Gastlandes</a:t>
            </a:r>
          </a:p>
          <a:p>
            <a:pPr lvl="1">
              <a:spcAft>
                <a:spcPts val="600"/>
              </a:spcAft>
              <a:buFont typeface="Arial" panose="020B0604020202020204" pitchFamily="34" charset="0"/>
              <a:buChar char="•"/>
            </a:pPr>
            <a:r>
              <a:rPr lang="de-DE" sz="2400" b="1" dirty="0">
                <a:latin typeface="Arial"/>
                <a:cs typeface="Arial"/>
              </a:rPr>
              <a:t>Förderung von Geschichtenerzählen und kommunikative Fähigkeiten</a:t>
            </a:r>
            <a:r>
              <a:rPr lang="de-DE" sz="2400" dirty="0">
                <a:latin typeface="Arial"/>
                <a:cs typeface="Arial"/>
              </a:rPr>
              <a:t>:</a:t>
            </a:r>
            <a:br>
              <a:rPr lang="de-DE" sz="2400" dirty="0">
                <a:latin typeface="Arial"/>
                <a:cs typeface="Arial"/>
              </a:rPr>
            </a:br>
            <a:r>
              <a:rPr lang="de-DE" sz="1900" dirty="0">
                <a:latin typeface="Arial"/>
                <a:cs typeface="Arial"/>
              </a:rPr>
              <a:t>als Autor*innen ihrer eigenen Geschichten bzw. Erfahrungen im Rahmen des internationalen Gaststudierendenbesuchs</a:t>
            </a:r>
          </a:p>
          <a:p>
            <a:pPr lvl="1">
              <a:spcAft>
                <a:spcPts val="600"/>
              </a:spcAft>
              <a:buFont typeface="Arial" panose="020B0604020202020204" pitchFamily="34" charset="0"/>
              <a:buChar char="•"/>
            </a:pPr>
            <a:r>
              <a:rPr lang="de-DE" sz="2400" dirty="0">
                <a:latin typeface="Arial"/>
                <a:cs typeface="Arial"/>
              </a:rPr>
              <a:t>Förderung der </a:t>
            </a:r>
            <a:r>
              <a:rPr lang="de-DE" sz="2400" b="1" dirty="0">
                <a:latin typeface="Arial"/>
                <a:cs typeface="Arial"/>
              </a:rPr>
              <a:t>digitalen Kompetenz</a:t>
            </a:r>
            <a:r>
              <a:rPr lang="de-DE" sz="2400" dirty="0">
                <a:latin typeface="Arial"/>
                <a:cs typeface="Arial"/>
              </a:rPr>
              <a:t>:</a:t>
            </a:r>
            <a:br>
              <a:rPr lang="de-DE" sz="2400" dirty="0">
                <a:latin typeface="Arial"/>
                <a:cs typeface="Arial"/>
              </a:rPr>
            </a:br>
            <a:r>
              <a:rPr lang="de-DE" sz="1900" dirty="0">
                <a:latin typeface="Arial"/>
                <a:cs typeface="Arial"/>
              </a:rPr>
              <a:t>die Studierenden mit wichtigen Kompetenzen und Handlungsmöglichkeiten</a:t>
            </a:r>
            <a:br>
              <a:rPr lang="de-DE" sz="1900" dirty="0">
                <a:latin typeface="Arial"/>
                <a:cs typeface="Arial"/>
              </a:rPr>
            </a:br>
            <a:r>
              <a:rPr lang="de-DE" sz="1900" dirty="0">
                <a:latin typeface="Arial"/>
                <a:cs typeface="Arial"/>
              </a:rPr>
              <a:t>für das digitale Zeitalter ausstatten</a:t>
            </a:r>
          </a:p>
          <a:p>
            <a:pPr lvl="1">
              <a:spcAft>
                <a:spcPts val="600"/>
              </a:spcAft>
              <a:buFont typeface="Arial" panose="020B0604020202020204" pitchFamily="34" charset="0"/>
              <a:buChar char="•"/>
            </a:pPr>
            <a:r>
              <a:rPr lang="de-DE" sz="2400" dirty="0">
                <a:latin typeface="Arial"/>
                <a:cs typeface="Arial"/>
              </a:rPr>
              <a:t>Ermutigung zur </a:t>
            </a:r>
            <a:r>
              <a:rPr lang="de-DE" sz="2400" b="1" dirty="0">
                <a:latin typeface="Arial"/>
                <a:cs typeface="Arial"/>
              </a:rPr>
              <a:t>Kreativität und Selbstdarstellung</a:t>
            </a:r>
            <a:r>
              <a:rPr lang="de-DE" sz="2400" dirty="0">
                <a:latin typeface="Arial"/>
                <a:cs typeface="Arial"/>
              </a:rPr>
              <a:t>:</a:t>
            </a:r>
            <a:br>
              <a:rPr lang="de-DE" sz="2400" dirty="0">
                <a:latin typeface="Arial"/>
                <a:cs typeface="Arial"/>
              </a:rPr>
            </a:br>
            <a:r>
              <a:rPr lang="de-DE" sz="1900" dirty="0">
                <a:latin typeface="Arial"/>
                <a:cs typeface="Arial"/>
              </a:rPr>
              <a:t>Kreativität, kreatives Schreiben fördern und eine Plattform zu bieten,</a:t>
            </a:r>
            <a:br>
              <a:rPr lang="de-DE" sz="1900" dirty="0">
                <a:latin typeface="Arial"/>
                <a:cs typeface="Arial"/>
              </a:rPr>
            </a:br>
            <a:r>
              <a:rPr lang="de-DE" sz="1900" dirty="0">
                <a:latin typeface="Arial"/>
                <a:cs typeface="Arial"/>
              </a:rPr>
              <a:t>auf denen sie sich ausdrücken können</a:t>
            </a:r>
          </a:p>
          <a:p>
            <a:pPr lvl="1">
              <a:spcAft>
                <a:spcPts val="600"/>
              </a:spcAft>
              <a:buFont typeface="Arial" panose="020B0604020202020204" pitchFamily="34" charset="0"/>
              <a:buChar char="•"/>
            </a:pPr>
            <a:r>
              <a:rPr lang="de-DE" sz="2400" dirty="0">
                <a:latin typeface="Arial"/>
                <a:cs typeface="Arial"/>
              </a:rPr>
              <a:t>Förderung </a:t>
            </a:r>
            <a:r>
              <a:rPr lang="de-DE" sz="2400" b="1" dirty="0">
                <a:latin typeface="Arial"/>
                <a:cs typeface="Arial"/>
              </a:rPr>
              <a:t>interkultureller Kompetenz</a:t>
            </a:r>
            <a:r>
              <a:rPr lang="de-DE" sz="2400" dirty="0">
                <a:latin typeface="Arial"/>
                <a:cs typeface="Arial"/>
              </a:rPr>
              <a:t>:</a:t>
            </a:r>
            <a:br>
              <a:rPr lang="de-DE" sz="2400" dirty="0">
                <a:latin typeface="Arial"/>
                <a:cs typeface="Arial"/>
              </a:rPr>
            </a:br>
            <a:r>
              <a:rPr lang="de-DE" sz="1900" dirty="0">
                <a:latin typeface="Arial"/>
                <a:cs typeface="Arial"/>
              </a:rPr>
              <a:t>interkulturelles Bewusstsein, Verständnis und Wertschätzung</a:t>
            </a:r>
            <a:br>
              <a:rPr lang="de-DE" sz="1900" dirty="0">
                <a:latin typeface="Arial"/>
                <a:cs typeface="Arial"/>
              </a:rPr>
            </a:br>
            <a:r>
              <a:rPr lang="de-DE" sz="1900" dirty="0">
                <a:latin typeface="Arial"/>
                <a:cs typeface="Arial"/>
              </a:rPr>
              <a:t>für unterschiedliche Perspektiven stärken</a:t>
            </a:r>
          </a:p>
          <a:p>
            <a:pPr lvl="1">
              <a:spcAft>
                <a:spcPts val="600"/>
              </a:spcAft>
              <a:buFont typeface="Arial" panose="020B0604020202020204" pitchFamily="34" charset="0"/>
              <a:buChar char="•"/>
            </a:pPr>
            <a:r>
              <a:rPr lang="de-DE" sz="2400" dirty="0">
                <a:latin typeface="Arial"/>
                <a:cs typeface="Arial"/>
              </a:rPr>
              <a:t>Verbesserung </a:t>
            </a:r>
            <a:r>
              <a:rPr lang="de-DE" sz="2400" b="1" dirty="0">
                <a:latin typeface="Arial"/>
                <a:cs typeface="Arial"/>
              </a:rPr>
              <a:t>beruflicher Kompetenz</a:t>
            </a:r>
            <a:r>
              <a:rPr lang="de-DE" sz="2400" dirty="0">
                <a:latin typeface="Arial"/>
                <a:cs typeface="Arial"/>
              </a:rPr>
              <a:t>:</a:t>
            </a:r>
            <a:br>
              <a:rPr lang="de-DE" sz="2400" dirty="0">
                <a:latin typeface="Arial"/>
                <a:cs typeface="Arial"/>
              </a:rPr>
            </a:br>
            <a:r>
              <a:rPr lang="de-DE" sz="1900" dirty="0">
                <a:latin typeface="Arial"/>
                <a:cs typeface="Arial"/>
              </a:rPr>
              <a:t>Sprachlehrenden wertvolle Ressourcen und Werkzeuge zur Verfügung stellen</a:t>
            </a:r>
            <a:endParaRPr lang="en-GB" sz="1900" dirty="0">
              <a:latin typeface="Arial"/>
              <a:cs typeface="Arial"/>
            </a:endParaRPr>
          </a:p>
        </p:txBody>
      </p:sp>
    </p:spTree>
    <p:extLst>
      <p:ext uri="{BB962C8B-B14F-4D97-AF65-F5344CB8AC3E}">
        <p14:creationId xmlns:p14="http://schemas.microsoft.com/office/powerpoint/2010/main" val="229073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50E1A-90BA-414F-BFA8-C30D0513BA20}"/>
              </a:ext>
            </a:extLst>
          </p:cNvPr>
          <p:cNvSpPr>
            <a:spLocks noGrp="1"/>
          </p:cNvSpPr>
          <p:nvPr>
            <p:ph type="title"/>
          </p:nvPr>
        </p:nvSpPr>
        <p:spPr/>
        <p:txBody>
          <a:bodyPr>
            <a:normAutofit/>
          </a:bodyPr>
          <a:lstStyle/>
          <a:p>
            <a:r>
              <a:rPr lang="en-GB" dirty="0"/>
              <a:t>Das </a:t>
            </a:r>
            <a:r>
              <a:rPr lang="en-GB" dirty="0" err="1"/>
              <a:t>Projekt</a:t>
            </a:r>
            <a:r>
              <a:rPr lang="en-GB" dirty="0"/>
              <a:t> E-Stories: </a:t>
            </a:r>
            <a:r>
              <a:rPr lang="en-GB" dirty="0" err="1">
                <a:solidFill>
                  <a:schemeClr val="accent2"/>
                </a:solidFill>
              </a:rPr>
              <a:t>Workpackages</a:t>
            </a:r>
            <a:endParaRPr lang="de-DE" b="0" dirty="0">
              <a:solidFill>
                <a:schemeClr val="accent2"/>
              </a:solidFill>
            </a:endParaRPr>
          </a:p>
        </p:txBody>
      </p:sp>
      <p:graphicFrame>
        <p:nvGraphicFramePr>
          <p:cNvPr id="5" name="Diagramm 4">
            <a:extLst>
              <a:ext uri="{FF2B5EF4-FFF2-40B4-BE49-F238E27FC236}">
                <a16:creationId xmlns:a16="http://schemas.microsoft.com/office/drawing/2014/main" id="{21757BD0-5FD1-9065-1DDF-F4575C4C8B85}"/>
              </a:ext>
            </a:extLst>
          </p:cNvPr>
          <p:cNvGraphicFramePr/>
          <p:nvPr>
            <p:extLst>
              <p:ext uri="{D42A27DB-BD31-4B8C-83A1-F6EECF244321}">
                <p14:modId xmlns:p14="http://schemas.microsoft.com/office/powerpoint/2010/main" val="4081601196"/>
              </p:ext>
            </p:extLst>
          </p:nvPr>
        </p:nvGraphicFramePr>
        <p:xfrm>
          <a:off x="1201056" y="719666"/>
          <a:ext cx="978988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7658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50E1A-90BA-414F-BFA8-C30D0513BA20}"/>
              </a:ext>
            </a:extLst>
          </p:cNvPr>
          <p:cNvSpPr>
            <a:spLocks noGrp="1"/>
          </p:cNvSpPr>
          <p:nvPr>
            <p:ph type="title"/>
          </p:nvPr>
        </p:nvSpPr>
        <p:spPr/>
        <p:txBody>
          <a:bodyPr>
            <a:normAutofit fontScale="90000"/>
          </a:bodyPr>
          <a:lstStyle/>
          <a:p>
            <a:r>
              <a:rPr lang="en-GB" dirty="0"/>
              <a:t>Das </a:t>
            </a:r>
            <a:r>
              <a:rPr lang="en-GB" dirty="0" err="1"/>
              <a:t>Projekt</a:t>
            </a:r>
            <a:r>
              <a:rPr lang="en-GB" dirty="0"/>
              <a:t> E-Stories:</a:t>
            </a:r>
            <a:br>
              <a:rPr lang="en-GB" dirty="0"/>
            </a:br>
            <a:r>
              <a:rPr lang="en-GB" dirty="0" err="1">
                <a:solidFill>
                  <a:schemeClr val="accent2"/>
                </a:solidFill>
              </a:rPr>
              <a:t>Angestrebte</a:t>
            </a:r>
            <a:r>
              <a:rPr lang="en-GB" dirty="0">
                <a:solidFill>
                  <a:schemeClr val="accent2"/>
                </a:solidFill>
              </a:rPr>
              <a:t> </a:t>
            </a:r>
            <a:r>
              <a:rPr lang="en-GB" dirty="0" err="1">
                <a:solidFill>
                  <a:schemeClr val="accent2"/>
                </a:solidFill>
              </a:rPr>
              <a:t>Projektergebnisse</a:t>
            </a:r>
            <a:endParaRPr lang="de-DE" b="0" dirty="0">
              <a:solidFill>
                <a:schemeClr val="accent2"/>
              </a:solidFill>
            </a:endParaRPr>
          </a:p>
        </p:txBody>
      </p:sp>
      <p:sp>
        <p:nvSpPr>
          <p:cNvPr id="12" name="Freihandform: Form 11">
            <a:extLst>
              <a:ext uri="{FF2B5EF4-FFF2-40B4-BE49-F238E27FC236}">
                <a16:creationId xmlns:a16="http://schemas.microsoft.com/office/drawing/2014/main" id="{9B09506B-950B-29FA-1967-B562CD23CC6C}"/>
              </a:ext>
            </a:extLst>
          </p:cNvPr>
          <p:cNvSpPr/>
          <p:nvPr/>
        </p:nvSpPr>
        <p:spPr>
          <a:xfrm>
            <a:off x="1097279" y="1403287"/>
            <a:ext cx="2355550" cy="4662535"/>
          </a:xfrm>
          <a:custGeom>
            <a:avLst/>
            <a:gdLst>
              <a:gd name="connsiteX0" fmla="*/ 0 w 2355550"/>
              <a:gd name="connsiteY0" fmla="*/ 235555 h 4662535"/>
              <a:gd name="connsiteX1" fmla="*/ 235555 w 2355550"/>
              <a:gd name="connsiteY1" fmla="*/ 0 h 4662535"/>
              <a:gd name="connsiteX2" fmla="*/ 2119995 w 2355550"/>
              <a:gd name="connsiteY2" fmla="*/ 0 h 4662535"/>
              <a:gd name="connsiteX3" fmla="*/ 2355550 w 2355550"/>
              <a:gd name="connsiteY3" fmla="*/ 235555 h 4662535"/>
              <a:gd name="connsiteX4" fmla="*/ 2355550 w 2355550"/>
              <a:gd name="connsiteY4" fmla="*/ 4426980 h 4662535"/>
              <a:gd name="connsiteX5" fmla="*/ 2119995 w 2355550"/>
              <a:gd name="connsiteY5" fmla="*/ 4662535 h 4662535"/>
              <a:gd name="connsiteX6" fmla="*/ 235555 w 2355550"/>
              <a:gd name="connsiteY6" fmla="*/ 4662535 h 4662535"/>
              <a:gd name="connsiteX7" fmla="*/ 0 w 2355550"/>
              <a:gd name="connsiteY7" fmla="*/ 4426980 h 4662535"/>
              <a:gd name="connsiteX8" fmla="*/ 0 w 2355550"/>
              <a:gd name="connsiteY8" fmla="*/ 235555 h 466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5550" h="4662535">
                <a:moveTo>
                  <a:pt x="0" y="235555"/>
                </a:moveTo>
                <a:cubicBezTo>
                  <a:pt x="0" y="105462"/>
                  <a:pt x="105462" y="0"/>
                  <a:pt x="235555" y="0"/>
                </a:cubicBezTo>
                <a:lnTo>
                  <a:pt x="2119995" y="0"/>
                </a:lnTo>
                <a:cubicBezTo>
                  <a:pt x="2250088" y="0"/>
                  <a:pt x="2355550" y="105462"/>
                  <a:pt x="2355550" y="235555"/>
                </a:cubicBezTo>
                <a:lnTo>
                  <a:pt x="2355550" y="4426980"/>
                </a:lnTo>
                <a:cubicBezTo>
                  <a:pt x="2355550" y="4557073"/>
                  <a:pt x="2250088" y="4662535"/>
                  <a:pt x="2119995" y="4662535"/>
                </a:cubicBezTo>
                <a:lnTo>
                  <a:pt x="235555" y="4662535"/>
                </a:lnTo>
                <a:cubicBezTo>
                  <a:pt x="105462" y="4662535"/>
                  <a:pt x="0" y="4557073"/>
                  <a:pt x="0" y="4426980"/>
                </a:cubicBezTo>
                <a:lnTo>
                  <a:pt x="0" y="235555"/>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3351405" numCol="1" spcCol="1270" anchor="ctr" anchorCtr="0">
            <a:noAutofit/>
          </a:bodyPr>
          <a:lstStyle/>
          <a:p>
            <a:pPr marL="0" lvl="0" indent="0" algn="ctr" defTabSz="1022350">
              <a:lnSpc>
                <a:spcPct val="90000"/>
              </a:lnSpc>
              <a:spcBef>
                <a:spcPct val="0"/>
              </a:spcBef>
              <a:spcAft>
                <a:spcPct val="35000"/>
              </a:spcAft>
              <a:buNone/>
            </a:pPr>
            <a:r>
              <a:rPr lang="en-GB" sz="2300" kern="1200" dirty="0" err="1"/>
              <a:t>Innovatives</a:t>
            </a:r>
            <a:r>
              <a:rPr lang="en-GB" sz="2300" kern="1200" dirty="0"/>
              <a:t> </a:t>
            </a:r>
            <a:r>
              <a:rPr lang="en-GB" sz="2300" kern="1200" dirty="0" err="1"/>
              <a:t>Kurskonzept</a:t>
            </a:r>
            <a:endParaRPr lang="en-GB" sz="2300" kern="1200" dirty="0"/>
          </a:p>
        </p:txBody>
      </p:sp>
      <p:sp>
        <p:nvSpPr>
          <p:cNvPr id="13" name="Freihandform: Form 12">
            <a:extLst>
              <a:ext uri="{FF2B5EF4-FFF2-40B4-BE49-F238E27FC236}">
                <a16:creationId xmlns:a16="http://schemas.microsoft.com/office/drawing/2014/main" id="{ED4D7050-D672-EA09-5204-77E3EEA3DA09}"/>
              </a:ext>
            </a:extLst>
          </p:cNvPr>
          <p:cNvSpPr/>
          <p:nvPr/>
        </p:nvSpPr>
        <p:spPr>
          <a:xfrm>
            <a:off x="1335234" y="2802047"/>
            <a:ext cx="1884440" cy="3030647"/>
          </a:xfrm>
          <a:custGeom>
            <a:avLst/>
            <a:gdLst>
              <a:gd name="connsiteX0" fmla="*/ 0 w 1884440"/>
              <a:gd name="connsiteY0" fmla="*/ 188444 h 3030647"/>
              <a:gd name="connsiteX1" fmla="*/ 188444 w 1884440"/>
              <a:gd name="connsiteY1" fmla="*/ 0 h 3030647"/>
              <a:gd name="connsiteX2" fmla="*/ 1695996 w 1884440"/>
              <a:gd name="connsiteY2" fmla="*/ 0 h 3030647"/>
              <a:gd name="connsiteX3" fmla="*/ 1884440 w 1884440"/>
              <a:gd name="connsiteY3" fmla="*/ 188444 h 3030647"/>
              <a:gd name="connsiteX4" fmla="*/ 1884440 w 1884440"/>
              <a:gd name="connsiteY4" fmla="*/ 2842203 h 3030647"/>
              <a:gd name="connsiteX5" fmla="*/ 1695996 w 1884440"/>
              <a:gd name="connsiteY5" fmla="*/ 3030647 h 3030647"/>
              <a:gd name="connsiteX6" fmla="*/ 188444 w 1884440"/>
              <a:gd name="connsiteY6" fmla="*/ 3030647 h 3030647"/>
              <a:gd name="connsiteX7" fmla="*/ 0 w 1884440"/>
              <a:gd name="connsiteY7" fmla="*/ 2842203 h 3030647"/>
              <a:gd name="connsiteX8" fmla="*/ 0 w 1884440"/>
              <a:gd name="connsiteY8" fmla="*/ 188444 h 303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4440" h="3030647">
                <a:moveTo>
                  <a:pt x="0" y="188444"/>
                </a:moveTo>
                <a:cubicBezTo>
                  <a:pt x="0" y="84369"/>
                  <a:pt x="84369" y="0"/>
                  <a:pt x="188444" y="0"/>
                </a:cubicBezTo>
                <a:lnTo>
                  <a:pt x="1695996" y="0"/>
                </a:lnTo>
                <a:cubicBezTo>
                  <a:pt x="1800071" y="0"/>
                  <a:pt x="1884440" y="84369"/>
                  <a:pt x="1884440" y="188444"/>
                </a:cubicBezTo>
                <a:lnTo>
                  <a:pt x="1884440" y="2842203"/>
                </a:lnTo>
                <a:cubicBezTo>
                  <a:pt x="1884440" y="2946278"/>
                  <a:pt x="1800071" y="3030647"/>
                  <a:pt x="1695996" y="3030647"/>
                </a:cubicBezTo>
                <a:lnTo>
                  <a:pt x="188444" y="3030647"/>
                </a:lnTo>
                <a:cubicBezTo>
                  <a:pt x="84369" y="3030647"/>
                  <a:pt x="0" y="2946278"/>
                  <a:pt x="0" y="2842203"/>
                </a:cubicBezTo>
                <a:lnTo>
                  <a:pt x="0" y="1884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753" tIns="81863" rIns="90753" bIns="81863" numCol="1" spcCol="1270" anchor="ctr" anchorCtr="0">
            <a:noAutofit/>
          </a:bodyPr>
          <a:lstStyle/>
          <a:p>
            <a:pPr marL="0" lvl="0" indent="0" algn="ctr" defTabSz="622300">
              <a:lnSpc>
                <a:spcPct val="90000"/>
              </a:lnSpc>
              <a:spcBef>
                <a:spcPct val="0"/>
              </a:spcBef>
              <a:spcAft>
                <a:spcPct val="35000"/>
              </a:spcAft>
              <a:buNone/>
            </a:pPr>
            <a:r>
              <a:rPr lang="de-DE" sz="1400" kern="1200" dirty="0"/>
              <a:t>Wir werden ein 8-wöchiges innovatives Kurskonzept entwickeln, das digitales Geschichtenerzählen, Sprachunterricht und soziale Integrationsstrategien integriert.</a:t>
            </a:r>
            <a:endParaRPr lang="en-GB" sz="1400" kern="1200" dirty="0"/>
          </a:p>
        </p:txBody>
      </p:sp>
      <p:sp>
        <p:nvSpPr>
          <p:cNvPr id="14" name="Freihandform: Form 13">
            <a:extLst>
              <a:ext uri="{FF2B5EF4-FFF2-40B4-BE49-F238E27FC236}">
                <a16:creationId xmlns:a16="http://schemas.microsoft.com/office/drawing/2014/main" id="{EEAF782B-A31C-BB9A-D8B7-8AEA08329658}"/>
              </a:ext>
            </a:extLst>
          </p:cNvPr>
          <p:cNvSpPr/>
          <p:nvPr/>
        </p:nvSpPr>
        <p:spPr>
          <a:xfrm>
            <a:off x="3631896" y="1403287"/>
            <a:ext cx="2355550" cy="4662535"/>
          </a:xfrm>
          <a:custGeom>
            <a:avLst/>
            <a:gdLst>
              <a:gd name="connsiteX0" fmla="*/ 0 w 2355550"/>
              <a:gd name="connsiteY0" fmla="*/ 235555 h 4662535"/>
              <a:gd name="connsiteX1" fmla="*/ 235555 w 2355550"/>
              <a:gd name="connsiteY1" fmla="*/ 0 h 4662535"/>
              <a:gd name="connsiteX2" fmla="*/ 2119995 w 2355550"/>
              <a:gd name="connsiteY2" fmla="*/ 0 h 4662535"/>
              <a:gd name="connsiteX3" fmla="*/ 2355550 w 2355550"/>
              <a:gd name="connsiteY3" fmla="*/ 235555 h 4662535"/>
              <a:gd name="connsiteX4" fmla="*/ 2355550 w 2355550"/>
              <a:gd name="connsiteY4" fmla="*/ 4426980 h 4662535"/>
              <a:gd name="connsiteX5" fmla="*/ 2119995 w 2355550"/>
              <a:gd name="connsiteY5" fmla="*/ 4662535 h 4662535"/>
              <a:gd name="connsiteX6" fmla="*/ 235555 w 2355550"/>
              <a:gd name="connsiteY6" fmla="*/ 4662535 h 4662535"/>
              <a:gd name="connsiteX7" fmla="*/ 0 w 2355550"/>
              <a:gd name="connsiteY7" fmla="*/ 4426980 h 4662535"/>
              <a:gd name="connsiteX8" fmla="*/ 0 w 2355550"/>
              <a:gd name="connsiteY8" fmla="*/ 235555 h 466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5550" h="4662535">
                <a:moveTo>
                  <a:pt x="0" y="235555"/>
                </a:moveTo>
                <a:cubicBezTo>
                  <a:pt x="0" y="105462"/>
                  <a:pt x="105462" y="0"/>
                  <a:pt x="235555" y="0"/>
                </a:cubicBezTo>
                <a:lnTo>
                  <a:pt x="2119995" y="0"/>
                </a:lnTo>
                <a:cubicBezTo>
                  <a:pt x="2250088" y="0"/>
                  <a:pt x="2355550" y="105462"/>
                  <a:pt x="2355550" y="235555"/>
                </a:cubicBezTo>
                <a:lnTo>
                  <a:pt x="2355550" y="4426980"/>
                </a:lnTo>
                <a:cubicBezTo>
                  <a:pt x="2355550" y="4557073"/>
                  <a:pt x="2250088" y="4662535"/>
                  <a:pt x="2119995" y="4662535"/>
                </a:cubicBezTo>
                <a:lnTo>
                  <a:pt x="235555" y="4662535"/>
                </a:lnTo>
                <a:cubicBezTo>
                  <a:pt x="105462" y="4662535"/>
                  <a:pt x="0" y="4557073"/>
                  <a:pt x="0" y="4426980"/>
                </a:cubicBezTo>
                <a:lnTo>
                  <a:pt x="0" y="235555"/>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3351405" numCol="1" spcCol="1270" anchor="ctr" anchorCtr="0">
            <a:noAutofit/>
          </a:bodyPr>
          <a:lstStyle/>
          <a:p>
            <a:pPr marL="0" lvl="0" indent="0" algn="ctr" defTabSz="1022350">
              <a:lnSpc>
                <a:spcPct val="90000"/>
              </a:lnSpc>
              <a:spcBef>
                <a:spcPct val="0"/>
              </a:spcBef>
              <a:spcAft>
                <a:spcPct val="35000"/>
              </a:spcAft>
              <a:buNone/>
            </a:pPr>
            <a:r>
              <a:rPr lang="en-GB" sz="2300" kern="1200" dirty="0"/>
              <a:t>Online-</a:t>
            </a:r>
            <a:r>
              <a:rPr lang="en-GB" sz="2300" kern="1200" dirty="0" err="1"/>
              <a:t>Kursmodule</a:t>
            </a:r>
            <a:endParaRPr lang="en-GB" sz="2300" kern="1200" dirty="0"/>
          </a:p>
        </p:txBody>
      </p:sp>
      <p:sp>
        <p:nvSpPr>
          <p:cNvPr id="15" name="Freihandform: Form 14">
            <a:extLst>
              <a:ext uri="{FF2B5EF4-FFF2-40B4-BE49-F238E27FC236}">
                <a16:creationId xmlns:a16="http://schemas.microsoft.com/office/drawing/2014/main" id="{17B2CD6E-4D77-E3CF-37A1-9F67E854E6C5}"/>
              </a:ext>
            </a:extLst>
          </p:cNvPr>
          <p:cNvSpPr/>
          <p:nvPr/>
        </p:nvSpPr>
        <p:spPr>
          <a:xfrm>
            <a:off x="3867451" y="2802047"/>
            <a:ext cx="1884440" cy="3030647"/>
          </a:xfrm>
          <a:custGeom>
            <a:avLst/>
            <a:gdLst>
              <a:gd name="connsiteX0" fmla="*/ 0 w 1884440"/>
              <a:gd name="connsiteY0" fmla="*/ 188444 h 3030647"/>
              <a:gd name="connsiteX1" fmla="*/ 188444 w 1884440"/>
              <a:gd name="connsiteY1" fmla="*/ 0 h 3030647"/>
              <a:gd name="connsiteX2" fmla="*/ 1695996 w 1884440"/>
              <a:gd name="connsiteY2" fmla="*/ 0 h 3030647"/>
              <a:gd name="connsiteX3" fmla="*/ 1884440 w 1884440"/>
              <a:gd name="connsiteY3" fmla="*/ 188444 h 3030647"/>
              <a:gd name="connsiteX4" fmla="*/ 1884440 w 1884440"/>
              <a:gd name="connsiteY4" fmla="*/ 2842203 h 3030647"/>
              <a:gd name="connsiteX5" fmla="*/ 1695996 w 1884440"/>
              <a:gd name="connsiteY5" fmla="*/ 3030647 h 3030647"/>
              <a:gd name="connsiteX6" fmla="*/ 188444 w 1884440"/>
              <a:gd name="connsiteY6" fmla="*/ 3030647 h 3030647"/>
              <a:gd name="connsiteX7" fmla="*/ 0 w 1884440"/>
              <a:gd name="connsiteY7" fmla="*/ 2842203 h 3030647"/>
              <a:gd name="connsiteX8" fmla="*/ 0 w 1884440"/>
              <a:gd name="connsiteY8" fmla="*/ 188444 h 303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4440" h="3030647">
                <a:moveTo>
                  <a:pt x="0" y="188444"/>
                </a:moveTo>
                <a:cubicBezTo>
                  <a:pt x="0" y="84369"/>
                  <a:pt x="84369" y="0"/>
                  <a:pt x="188444" y="0"/>
                </a:cubicBezTo>
                <a:lnTo>
                  <a:pt x="1695996" y="0"/>
                </a:lnTo>
                <a:cubicBezTo>
                  <a:pt x="1800071" y="0"/>
                  <a:pt x="1884440" y="84369"/>
                  <a:pt x="1884440" y="188444"/>
                </a:cubicBezTo>
                <a:lnTo>
                  <a:pt x="1884440" y="2842203"/>
                </a:lnTo>
                <a:cubicBezTo>
                  <a:pt x="1884440" y="2946278"/>
                  <a:pt x="1800071" y="3030647"/>
                  <a:pt x="1695996" y="3030647"/>
                </a:cubicBezTo>
                <a:lnTo>
                  <a:pt x="188444" y="3030647"/>
                </a:lnTo>
                <a:cubicBezTo>
                  <a:pt x="84369" y="3030647"/>
                  <a:pt x="0" y="2946278"/>
                  <a:pt x="0" y="2842203"/>
                </a:cubicBezTo>
                <a:lnTo>
                  <a:pt x="0" y="1884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753" tIns="81863" rIns="90753" bIns="81863" numCol="1" spcCol="1270" anchor="ctr" anchorCtr="0">
            <a:noAutofit/>
          </a:bodyPr>
          <a:lstStyle/>
          <a:p>
            <a:pPr marL="0" lvl="0" indent="0" algn="ctr" defTabSz="622300">
              <a:lnSpc>
                <a:spcPct val="90000"/>
              </a:lnSpc>
              <a:spcBef>
                <a:spcPct val="0"/>
              </a:spcBef>
              <a:spcAft>
                <a:spcPct val="35000"/>
              </a:spcAft>
              <a:buNone/>
            </a:pPr>
            <a:r>
              <a:rPr lang="de-DE" sz="1400" kern="1200" dirty="0"/>
              <a:t>Das Unterrichtsdesign wird in einen Online-Kurs mit 8 Modulen umgewandelt, der auf einer kostenlosen, offenen Lernplattform gehostet wird und für Studierende weltweit zugänglich ist.</a:t>
            </a:r>
            <a:endParaRPr lang="en-GB" sz="1400" kern="1200" dirty="0"/>
          </a:p>
        </p:txBody>
      </p:sp>
      <p:sp>
        <p:nvSpPr>
          <p:cNvPr id="16" name="Freihandform: Form 15">
            <a:extLst>
              <a:ext uri="{FF2B5EF4-FFF2-40B4-BE49-F238E27FC236}">
                <a16:creationId xmlns:a16="http://schemas.microsoft.com/office/drawing/2014/main" id="{01D19792-7EDD-6219-9FE4-AC4B638EF120}"/>
              </a:ext>
            </a:extLst>
          </p:cNvPr>
          <p:cNvSpPr/>
          <p:nvPr/>
        </p:nvSpPr>
        <p:spPr>
          <a:xfrm>
            <a:off x="6164112" y="1403287"/>
            <a:ext cx="2355550" cy="4662535"/>
          </a:xfrm>
          <a:custGeom>
            <a:avLst/>
            <a:gdLst>
              <a:gd name="connsiteX0" fmla="*/ 0 w 2355550"/>
              <a:gd name="connsiteY0" fmla="*/ 235555 h 4662535"/>
              <a:gd name="connsiteX1" fmla="*/ 235555 w 2355550"/>
              <a:gd name="connsiteY1" fmla="*/ 0 h 4662535"/>
              <a:gd name="connsiteX2" fmla="*/ 2119995 w 2355550"/>
              <a:gd name="connsiteY2" fmla="*/ 0 h 4662535"/>
              <a:gd name="connsiteX3" fmla="*/ 2355550 w 2355550"/>
              <a:gd name="connsiteY3" fmla="*/ 235555 h 4662535"/>
              <a:gd name="connsiteX4" fmla="*/ 2355550 w 2355550"/>
              <a:gd name="connsiteY4" fmla="*/ 4426980 h 4662535"/>
              <a:gd name="connsiteX5" fmla="*/ 2119995 w 2355550"/>
              <a:gd name="connsiteY5" fmla="*/ 4662535 h 4662535"/>
              <a:gd name="connsiteX6" fmla="*/ 235555 w 2355550"/>
              <a:gd name="connsiteY6" fmla="*/ 4662535 h 4662535"/>
              <a:gd name="connsiteX7" fmla="*/ 0 w 2355550"/>
              <a:gd name="connsiteY7" fmla="*/ 4426980 h 4662535"/>
              <a:gd name="connsiteX8" fmla="*/ 0 w 2355550"/>
              <a:gd name="connsiteY8" fmla="*/ 235555 h 466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5550" h="4662535">
                <a:moveTo>
                  <a:pt x="0" y="235555"/>
                </a:moveTo>
                <a:cubicBezTo>
                  <a:pt x="0" y="105462"/>
                  <a:pt x="105462" y="0"/>
                  <a:pt x="235555" y="0"/>
                </a:cubicBezTo>
                <a:lnTo>
                  <a:pt x="2119995" y="0"/>
                </a:lnTo>
                <a:cubicBezTo>
                  <a:pt x="2250088" y="0"/>
                  <a:pt x="2355550" y="105462"/>
                  <a:pt x="2355550" y="235555"/>
                </a:cubicBezTo>
                <a:lnTo>
                  <a:pt x="2355550" y="4426980"/>
                </a:lnTo>
                <a:cubicBezTo>
                  <a:pt x="2355550" y="4557073"/>
                  <a:pt x="2250088" y="4662535"/>
                  <a:pt x="2119995" y="4662535"/>
                </a:cubicBezTo>
                <a:lnTo>
                  <a:pt x="235555" y="4662535"/>
                </a:lnTo>
                <a:cubicBezTo>
                  <a:pt x="105462" y="4662535"/>
                  <a:pt x="0" y="4557073"/>
                  <a:pt x="0" y="4426980"/>
                </a:cubicBezTo>
                <a:lnTo>
                  <a:pt x="0" y="235555"/>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3351405" numCol="1" spcCol="1270" anchor="ctr" anchorCtr="0">
            <a:noAutofit/>
          </a:bodyPr>
          <a:lstStyle/>
          <a:p>
            <a:pPr marL="0" lvl="0" indent="0" algn="ctr" defTabSz="1022350">
              <a:lnSpc>
                <a:spcPct val="90000"/>
              </a:lnSpc>
              <a:spcBef>
                <a:spcPct val="0"/>
              </a:spcBef>
              <a:spcAft>
                <a:spcPct val="35000"/>
              </a:spcAft>
              <a:buNone/>
            </a:pPr>
            <a:r>
              <a:rPr lang="en-GB" sz="2300" kern="1200" dirty="0" err="1"/>
              <a:t>Leitfaden</a:t>
            </a:r>
            <a:endParaRPr lang="en-GB" sz="2300" kern="1200" dirty="0"/>
          </a:p>
        </p:txBody>
      </p:sp>
      <p:sp>
        <p:nvSpPr>
          <p:cNvPr id="17" name="Freihandform: Form 16">
            <a:extLst>
              <a:ext uri="{FF2B5EF4-FFF2-40B4-BE49-F238E27FC236}">
                <a16:creationId xmlns:a16="http://schemas.microsoft.com/office/drawing/2014/main" id="{C295999D-E8B2-88C5-31A5-C1D7DB1C6557}"/>
              </a:ext>
            </a:extLst>
          </p:cNvPr>
          <p:cNvSpPr/>
          <p:nvPr/>
        </p:nvSpPr>
        <p:spPr>
          <a:xfrm>
            <a:off x="6399667" y="2802047"/>
            <a:ext cx="1884440" cy="3030647"/>
          </a:xfrm>
          <a:custGeom>
            <a:avLst/>
            <a:gdLst>
              <a:gd name="connsiteX0" fmla="*/ 0 w 1884440"/>
              <a:gd name="connsiteY0" fmla="*/ 188444 h 3030647"/>
              <a:gd name="connsiteX1" fmla="*/ 188444 w 1884440"/>
              <a:gd name="connsiteY1" fmla="*/ 0 h 3030647"/>
              <a:gd name="connsiteX2" fmla="*/ 1695996 w 1884440"/>
              <a:gd name="connsiteY2" fmla="*/ 0 h 3030647"/>
              <a:gd name="connsiteX3" fmla="*/ 1884440 w 1884440"/>
              <a:gd name="connsiteY3" fmla="*/ 188444 h 3030647"/>
              <a:gd name="connsiteX4" fmla="*/ 1884440 w 1884440"/>
              <a:gd name="connsiteY4" fmla="*/ 2842203 h 3030647"/>
              <a:gd name="connsiteX5" fmla="*/ 1695996 w 1884440"/>
              <a:gd name="connsiteY5" fmla="*/ 3030647 h 3030647"/>
              <a:gd name="connsiteX6" fmla="*/ 188444 w 1884440"/>
              <a:gd name="connsiteY6" fmla="*/ 3030647 h 3030647"/>
              <a:gd name="connsiteX7" fmla="*/ 0 w 1884440"/>
              <a:gd name="connsiteY7" fmla="*/ 2842203 h 3030647"/>
              <a:gd name="connsiteX8" fmla="*/ 0 w 1884440"/>
              <a:gd name="connsiteY8" fmla="*/ 188444 h 303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4440" h="3030647">
                <a:moveTo>
                  <a:pt x="0" y="188444"/>
                </a:moveTo>
                <a:cubicBezTo>
                  <a:pt x="0" y="84369"/>
                  <a:pt x="84369" y="0"/>
                  <a:pt x="188444" y="0"/>
                </a:cubicBezTo>
                <a:lnTo>
                  <a:pt x="1695996" y="0"/>
                </a:lnTo>
                <a:cubicBezTo>
                  <a:pt x="1800071" y="0"/>
                  <a:pt x="1884440" y="84369"/>
                  <a:pt x="1884440" y="188444"/>
                </a:cubicBezTo>
                <a:lnTo>
                  <a:pt x="1884440" y="2842203"/>
                </a:lnTo>
                <a:cubicBezTo>
                  <a:pt x="1884440" y="2946278"/>
                  <a:pt x="1800071" y="3030647"/>
                  <a:pt x="1695996" y="3030647"/>
                </a:cubicBezTo>
                <a:lnTo>
                  <a:pt x="188444" y="3030647"/>
                </a:lnTo>
                <a:cubicBezTo>
                  <a:pt x="84369" y="3030647"/>
                  <a:pt x="0" y="2946278"/>
                  <a:pt x="0" y="2842203"/>
                </a:cubicBezTo>
                <a:lnTo>
                  <a:pt x="0" y="1884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753" tIns="81863" rIns="90753" bIns="81863" numCol="1" spcCol="1270" anchor="ctr" anchorCtr="0">
            <a:noAutofit/>
          </a:bodyPr>
          <a:lstStyle/>
          <a:p>
            <a:pPr marL="0" lvl="0" indent="0" algn="ctr" defTabSz="622300">
              <a:lnSpc>
                <a:spcPct val="90000"/>
              </a:lnSpc>
              <a:spcBef>
                <a:spcPct val="0"/>
              </a:spcBef>
              <a:spcAft>
                <a:spcPct val="35000"/>
              </a:spcAft>
              <a:buNone/>
            </a:pPr>
            <a:r>
              <a:rPr lang="de-DE" sz="1400" b="0" i="0" kern="1200" dirty="0"/>
              <a:t>Wir werden einen umfassenden Leitfaden für </a:t>
            </a:r>
            <a:r>
              <a:rPr lang="de-DE" sz="1400" b="0" i="0" kern="1200" dirty="0" err="1"/>
              <a:t>Sprachpädagog</a:t>
            </a:r>
            <a:r>
              <a:rPr lang="de-DE" sz="1400" b="0" i="0" kern="1200" dirty="0"/>
              <a:t>*innen im E-Book-Format erstellen, der wertvolle Einblicke und Strategien für die Umsetzung des E-Stories-Lehrplans bietet.</a:t>
            </a:r>
            <a:endParaRPr lang="en-GB" sz="1400" kern="1200" dirty="0"/>
          </a:p>
        </p:txBody>
      </p:sp>
      <p:sp>
        <p:nvSpPr>
          <p:cNvPr id="18" name="Freihandform: Form 17">
            <a:extLst>
              <a:ext uri="{FF2B5EF4-FFF2-40B4-BE49-F238E27FC236}">
                <a16:creationId xmlns:a16="http://schemas.microsoft.com/office/drawing/2014/main" id="{C6FAFF1F-6BD5-7D8A-5B39-4A556721A5F5}"/>
              </a:ext>
            </a:extLst>
          </p:cNvPr>
          <p:cNvSpPr/>
          <p:nvPr/>
        </p:nvSpPr>
        <p:spPr>
          <a:xfrm>
            <a:off x="8696329" y="1403287"/>
            <a:ext cx="2355550" cy="4662535"/>
          </a:xfrm>
          <a:custGeom>
            <a:avLst/>
            <a:gdLst>
              <a:gd name="connsiteX0" fmla="*/ 0 w 2355550"/>
              <a:gd name="connsiteY0" fmla="*/ 235555 h 4662535"/>
              <a:gd name="connsiteX1" fmla="*/ 235555 w 2355550"/>
              <a:gd name="connsiteY1" fmla="*/ 0 h 4662535"/>
              <a:gd name="connsiteX2" fmla="*/ 2119995 w 2355550"/>
              <a:gd name="connsiteY2" fmla="*/ 0 h 4662535"/>
              <a:gd name="connsiteX3" fmla="*/ 2355550 w 2355550"/>
              <a:gd name="connsiteY3" fmla="*/ 235555 h 4662535"/>
              <a:gd name="connsiteX4" fmla="*/ 2355550 w 2355550"/>
              <a:gd name="connsiteY4" fmla="*/ 4426980 h 4662535"/>
              <a:gd name="connsiteX5" fmla="*/ 2119995 w 2355550"/>
              <a:gd name="connsiteY5" fmla="*/ 4662535 h 4662535"/>
              <a:gd name="connsiteX6" fmla="*/ 235555 w 2355550"/>
              <a:gd name="connsiteY6" fmla="*/ 4662535 h 4662535"/>
              <a:gd name="connsiteX7" fmla="*/ 0 w 2355550"/>
              <a:gd name="connsiteY7" fmla="*/ 4426980 h 4662535"/>
              <a:gd name="connsiteX8" fmla="*/ 0 w 2355550"/>
              <a:gd name="connsiteY8" fmla="*/ 235555 h 466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5550" h="4662535">
                <a:moveTo>
                  <a:pt x="0" y="235555"/>
                </a:moveTo>
                <a:cubicBezTo>
                  <a:pt x="0" y="105462"/>
                  <a:pt x="105462" y="0"/>
                  <a:pt x="235555" y="0"/>
                </a:cubicBezTo>
                <a:lnTo>
                  <a:pt x="2119995" y="0"/>
                </a:lnTo>
                <a:cubicBezTo>
                  <a:pt x="2250088" y="0"/>
                  <a:pt x="2355550" y="105462"/>
                  <a:pt x="2355550" y="235555"/>
                </a:cubicBezTo>
                <a:lnTo>
                  <a:pt x="2355550" y="4426980"/>
                </a:lnTo>
                <a:cubicBezTo>
                  <a:pt x="2355550" y="4557073"/>
                  <a:pt x="2250088" y="4662535"/>
                  <a:pt x="2119995" y="4662535"/>
                </a:cubicBezTo>
                <a:lnTo>
                  <a:pt x="235555" y="4662535"/>
                </a:lnTo>
                <a:cubicBezTo>
                  <a:pt x="105462" y="4662535"/>
                  <a:pt x="0" y="4557073"/>
                  <a:pt x="0" y="4426980"/>
                </a:cubicBezTo>
                <a:lnTo>
                  <a:pt x="0" y="235555"/>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3351405" numCol="1" spcCol="1270" anchor="ctr" anchorCtr="0">
            <a:noAutofit/>
          </a:bodyPr>
          <a:lstStyle/>
          <a:p>
            <a:pPr marL="0" lvl="0" indent="0" algn="ctr" defTabSz="1022350">
              <a:lnSpc>
                <a:spcPct val="90000"/>
              </a:lnSpc>
              <a:spcBef>
                <a:spcPct val="0"/>
              </a:spcBef>
              <a:spcAft>
                <a:spcPct val="35000"/>
              </a:spcAft>
              <a:buNone/>
            </a:pPr>
            <a:r>
              <a:rPr lang="en-GB" sz="2300" kern="1200" dirty="0" err="1"/>
              <a:t>Veröffentlichung</a:t>
            </a:r>
            <a:r>
              <a:rPr lang="en-GB" sz="2300" kern="1200" dirty="0"/>
              <a:t> der </a:t>
            </a:r>
            <a:r>
              <a:rPr lang="en-GB" sz="2300" kern="1200" dirty="0" err="1"/>
              <a:t>studentischen</a:t>
            </a:r>
            <a:r>
              <a:rPr lang="en-GB" sz="2300" kern="1200" dirty="0"/>
              <a:t> </a:t>
            </a:r>
            <a:r>
              <a:rPr lang="en-GB" sz="2300" kern="1200" dirty="0" err="1"/>
              <a:t>Geschichten</a:t>
            </a:r>
            <a:endParaRPr lang="en-GB" sz="2300" kern="1200" dirty="0"/>
          </a:p>
        </p:txBody>
      </p:sp>
      <p:sp>
        <p:nvSpPr>
          <p:cNvPr id="19" name="Freihandform: Form 18">
            <a:extLst>
              <a:ext uri="{FF2B5EF4-FFF2-40B4-BE49-F238E27FC236}">
                <a16:creationId xmlns:a16="http://schemas.microsoft.com/office/drawing/2014/main" id="{6766876C-344A-83B8-F7BA-798E9124F72A}"/>
              </a:ext>
            </a:extLst>
          </p:cNvPr>
          <p:cNvSpPr/>
          <p:nvPr/>
        </p:nvSpPr>
        <p:spPr>
          <a:xfrm>
            <a:off x="8931884" y="2802047"/>
            <a:ext cx="1884440" cy="3030647"/>
          </a:xfrm>
          <a:custGeom>
            <a:avLst/>
            <a:gdLst>
              <a:gd name="connsiteX0" fmla="*/ 0 w 1884440"/>
              <a:gd name="connsiteY0" fmla="*/ 188444 h 3030647"/>
              <a:gd name="connsiteX1" fmla="*/ 188444 w 1884440"/>
              <a:gd name="connsiteY1" fmla="*/ 0 h 3030647"/>
              <a:gd name="connsiteX2" fmla="*/ 1695996 w 1884440"/>
              <a:gd name="connsiteY2" fmla="*/ 0 h 3030647"/>
              <a:gd name="connsiteX3" fmla="*/ 1884440 w 1884440"/>
              <a:gd name="connsiteY3" fmla="*/ 188444 h 3030647"/>
              <a:gd name="connsiteX4" fmla="*/ 1884440 w 1884440"/>
              <a:gd name="connsiteY4" fmla="*/ 2842203 h 3030647"/>
              <a:gd name="connsiteX5" fmla="*/ 1695996 w 1884440"/>
              <a:gd name="connsiteY5" fmla="*/ 3030647 h 3030647"/>
              <a:gd name="connsiteX6" fmla="*/ 188444 w 1884440"/>
              <a:gd name="connsiteY6" fmla="*/ 3030647 h 3030647"/>
              <a:gd name="connsiteX7" fmla="*/ 0 w 1884440"/>
              <a:gd name="connsiteY7" fmla="*/ 2842203 h 3030647"/>
              <a:gd name="connsiteX8" fmla="*/ 0 w 1884440"/>
              <a:gd name="connsiteY8" fmla="*/ 188444 h 303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4440" h="3030647">
                <a:moveTo>
                  <a:pt x="0" y="188444"/>
                </a:moveTo>
                <a:cubicBezTo>
                  <a:pt x="0" y="84369"/>
                  <a:pt x="84369" y="0"/>
                  <a:pt x="188444" y="0"/>
                </a:cubicBezTo>
                <a:lnTo>
                  <a:pt x="1695996" y="0"/>
                </a:lnTo>
                <a:cubicBezTo>
                  <a:pt x="1800071" y="0"/>
                  <a:pt x="1884440" y="84369"/>
                  <a:pt x="1884440" y="188444"/>
                </a:cubicBezTo>
                <a:lnTo>
                  <a:pt x="1884440" y="2842203"/>
                </a:lnTo>
                <a:cubicBezTo>
                  <a:pt x="1884440" y="2946278"/>
                  <a:pt x="1800071" y="3030647"/>
                  <a:pt x="1695996" y="3030647"/>
                </a:cubicBezTo>
                <a:lnTo>
                  <a:pt x="188444" y="3030647"/>
                </a:lnTo>
                <a:cubicBezTo>
                  <a:pt x="84369" y="3030647"/>
                  <a:pt x="0" y="2946278"/>
                  <a:pt x="0" y="2842203"/>
                </a:cubicBezTo>
                <a:lnTo>
                  <a:pt x="0" y="1884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753" tIns="81863" rIns="90753" bIns="81863" numCol="1" spcCol="1270" anchor="ctr" anchorCtr="0">
            <a:noAutofit/>
          </a:bodyPr>
          <a:lstStyle/>
          <a:p>
            <a:pPr marL="0" lvl="0" indent="0" algn="ctr" defTabSz="622300">
              <a:lnSpc>
                <a:spcPct val="90000"/>
              </a:lnSpc>
              <a:spcBef>
                <a:spcPct val="0"/>
              </a:spcBef>
              <a:spcAft>
                <a:spcPct val="35000"/>
              </a:spcAft>
              <a:buNone/>
            </a:pPr>
            <a:r>
              <a:rPr lang="de-DE" sz="1400" kern="1200" dirty="0"/>
              <a:t>E-Stories wird die Veröffentlichung von E-Büchern mit den kreativen Geschichten und digitalen Erzählungen von Studierenden ermöglichen.</a:t>
            </a:r>
            <a:endParaRPr lang="en-GB" sz="1400" kern="1200" dirty="0"/>
          </a:p>
        </p:txBody>
      </p:sp>
    </p:spTree>
    <p:extLst>
      <p:ext uri="{BB962C8B-B14F-4D97-AF65-F5344CB8AC3E}">
        <p14:creationId xmlns:p14="http://schemas.microsoft.com/office/powerpoint/2010/main" val="182134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p:sld>
</file>

<file path=ppt/theme/theme1.xml><?xml version="1.0" encoding="utf-8"?>
<a:theme xmlns:a="http://schemas.openxmlformats.org/drawingml/2006/main" name="Rückblick">
  <a:themeElements>
    <a:clrScheme name="Warmes Blau">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purl.org/dc/dcmitype/"/>
    <ds:schemaRef ds:uri="http://schemas.microsoft.com/office/2006/documentManagement/types"/>
    <ds:schemaRef ds:uri="http://purl.org/dc/term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4873beb7-5857-4685-be1f-d57550cc96cc"/>
    <ds:schemaRef ds:uri="http://www.w3.org/XML/1998/namespace"/>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1698</Words>
  <Application>Microsoft Office PowerPoint</Application>
  <PresentationFormat>Breitbild</PresentationFormat>
  <Paragraphs>192</Paragraphs>
  <Slides>24</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24</vt:i4>
      </vt:variant>
    </vt:vector>
  </HeadingPairs>
  <TitlesOfParts>
    <vt:vector size="31" baseType="lpstr">
      <vt:lpstr>Arial</vt:lpstr>
      <vt:lpstr>Calibri</vt:lpstr>
      <vt:lpstr>Calibri Light</vt:lpstr>
      <vt:lpstr>Euphemia</vt:lpstr>
      <vt:lpstr>Times New Roman</vt:lpstr>
      <vt:lpstr>Wingdings 3</vt:lpstr>
      <vt:lpstr>Rückblick</vt:lpstr>
      <vt:lpstr>E-Stories Digital Storytelling in Supporting Immigrant University Students Language and Technology Use Skills  Higher Education ERASMUS+  KA220-HED - Cooperation partnerships in higher education</vt:lpstr>
      <vt:lpstr>Unser Weg durch den Round Table</vt:lpstr>
      <vt:lpstr>PowerPoint-Präsentation</vt:lpstr>
      <vt:lpstr>Das Projekt E-Stories: Ausrichtung</vt:lpstr>
      <vt:lpstr>Das Projekt E-Stories: Generelle Zielsetzungen</vt:lpstr>
      <vt:lpstr>Das Projekt E-Stories: Konsortium</vt:lpstr>
      <vt:lpstr>Das Projekt E-Stories: Spezifische Zielsetzungen</vt:lpstr>
      <vt:lpstr>Das Projekt E-Stories: Workpackages</vt:lpstr>
      <vt:lpstr>Das Projekt E-Stories: Angestrebte Projektergebnisse</vt:lpstr>
      <vt:lpstr>Das Projekt E-Stories: Projektwebseiten</vt:lpstr>
      <vt:lpstr>Fragen zu Impuls 1</vt:lpstr>
      <vt:lpstr>PowerPoint-Präsentation</vt:lpstr>
      <vt:lpstr>Storytelling: 3-Akt-Struktur</vt:lpstr>
      <vt:lpstr>Storytelling: 3-Akt-Struktur - Begriffe</vt:lpstr>
      <vt:lpstr>Storytelling: 3-Akt-Struktur - Begriffe</vt:lpstr>
      <vt:lpstr>Storytelling: Alternative Ansätze in E-Stories</vt:lpstr>
      <vt:lpstr>Fragen zu Impuls 2</vt:lpstr>
      <vt:lpstr>PowerPoint-Präsentation</vt:lpstr>
      <vt:lpstr>Diversität und Integration</vt:lpstr>
      <vt:lpstr>Integration</vt:lpstr>
      <vt:lpstr>Maßnahmen zur Integration von Gaststudierenden</vt:lpstr>
      <vt:lpstr>Modulübersicht für das Online-Angebot</vt:lpstr>
      <vt:lpstr>Fragen zu Impuls 3</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2020-11-17T09:39:06Z</dcterms:created>
  <dcterms:modified xsi:type="dcterms:W3CDTF">2024-06-20T13:34:37Z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